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10" r:id="rId2"/>
    <p:sldId id="309" r:id="rId3"/>
    <p:sldId id="312" r:id="rId4"/>
    <p:sldId id="288" r:id="rId5"/>
    <p:sldId id="289" r:id="rId6"/>
    <p:sldId id="303" r:id="rId7"/>
    <p:sldId id="313" r:id="rId8"/>
    <p:sldId id="257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8D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11" autoAdjust="0"/>
    <p:restoredTop sz="94660"/>
  </p:normalViewPr>
  <p:slideViewPr>
    <p:cSldViewPr snapToGrid="0">
      <p:cViewPr>
        <p:scale>
          <a:sx n="100" d="100"/>
          <a:sy n="100" d="100"/>
        </p:scale>
        <p:origin x="151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23EDC-78A8-4AFD-A755-B926785265A0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EAB907-AE61-4A37-BC42-847459F7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4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ff4563bf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18ff4563bf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340D3-237F-74C6-9D7D-B5EC9DAD2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7284F-0297-F501-F835-C1C4401B4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E850E-B0BA-9AFE-EBFF-6F45341BF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C1EF-3DF2-EBF5-A698-EBA7FDC32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C28E6-1214-0032-5006-5C9A9C52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99146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B5BAA-7436-6FDB-8002-345CCC9F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B212C-74E6-1D50-0E77-A28A927FC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CC640-1EFA-6AB3-C5E4-26D8FC96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3F6A5-5B0F-453C-ECAA-BA2DA2EE3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6527E-C85E-58FF-BEB5-F7CB88CEA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371194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116112-5EB0-2AD0-30BE-181074570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6EB1F-EC63-0647-1473-516991846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3FA44-D4D5-0316-1351-1269DDD1E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DA4FF-2BE0-BE93-9136-C4CD32C3C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A1B04-84F1-239A-2B36-7FA8D5A5A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054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BE8-C651-20AC-08CB-4F7DF166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E3E9B-FF4B-73EE-0552-58223416A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2AD55-0763-7002-D796-5AF4B2748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A93A3-1DBC-4C3B-0C22-0E4A40D86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BD274-7902-9CFB-EC0D-A4900AB8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7792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AA296-9DBC-B126-7F3E-685E5A89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50346-3D9D-EFE0-20CB-D6025F986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643E4-E697-C101-B2C1-CFC9F95A9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63F30-D86F-D971-7C1A-14B3A2E77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A3E58-3ECE-FA63-96C0-CC36D5416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06500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C407D-2FB7-56F1-7CE7-CDF4888B3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FA966-1E8D-E4C5-607C-3F1EE4C20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4441C-AF7A-5B88-E074-4C1911DB4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637A4-FC1E-858F-6D9D-79F520CF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F1073-1EBA-1DD5-2D8A-35F2310EA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58232-C79D-6740-BBFD-9FC8E836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63021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43791-0C97-F64E-6418-B87435655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7F7DC-93FD-0544-7A5A-2497F36FC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44BC1-0A29-5BA8-D0FB-336E38DC4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EC1F28-308B-EDCA-E011-63A13D6CB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FF1FA-0172-D90F-282B-5732AAB6BB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377A12-EFD7-389D-2AF4-E0C3F9CC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233E00-93D8-EF55-547F-482B4A54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370C8-B7E8-82C5-F73A-AE9D7995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041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E052-45C6-2394-D2F8-903E283D7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596515-AC1C-7386-4C30-D9F4069B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579C15-1951-EA3B-13DD-C757AE96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A5F6C-C34C-9257-9AB9-0C7E2757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80859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21C78C-B8E3-A8A7-63DC-8D8A35C2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0B110-3B31-36B6-0D40-D14C60F9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D8F452-A2E9-038F-F4B1-A5117FD39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13903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D21F-4AE1-C2CA-7F20-7839CA3AE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0506B-1FFF-7163-5D1F-4AC375854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D2100-D7AE-E807-F6C6-C7F1A54A5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37A26-C420-8CFC-25B7-F0E3E9BE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EDB9-767D-CC67-6801-7BDF7067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242C2-00FE-9668-5D86-7D20F8282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4897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B745-419A-7230-2363-1A8568D69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3C8B-D0EB-31C5-F305-56317BA1A0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98302-C71F-F037-0F4C-8333CF408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87F17-F906-17CB-CFC9-259BAD28F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C6E0B-2929-2237-901C-D58D0D4C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77C12-B64B-0789-270F-F1174DCE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9074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C36E9-40D9-5764-DCB5-E0A89175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23B33-2DE1-7D90-F77F-76F1BE72D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AE9D9-4E41-92A7-AEC6-E2B4A6540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2DA02-C017-43A8-B4B3-504ECAFB589F}" type="datetimeFigureOut">
              <a:rPr lang="en-NZ" smtClean="0"/>
              <a:t>18/07/2023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F6771-E5EB-828D-8F65-CEFDCF8C9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F91C3-03CD-6CEB-940D-6BEBC2141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4128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21578E-704C-4133-0592-050E77FB83A4}"/>
              </a:ext>
            </a:extLst>
          </p:cNvPr>
          <p:cNvGrpSpPr/>
          <p:nvPr/>
        </p:nvGrpSpPr>
        <p:grpSpPr>
          <a:xfrm>
            <a:off x="259080" y="-3384"/>
            <a:ext cx="11559540" cy="7295725"/>
            <a:chOff x="0" y="-229554"/>
            <a:chExt cx="12192000" cy="7842023"/>
          </a:xfrm>
        </p:grpSpPr>
        <p:pic>
          <p:nvPicPr>
            <p:cNvPr id="120" name="Picture 119" descr="A picture containing text, map, diagram&#10;&#10;Description automatically generated">
              <a:extLst>
                <a:ext uri="{FF2B5EF4-FFF2-40B4-BE49-F238E27FC236}">
                  <a16:creationId xmlns:a16="http://schemas.microsoft.com/office/drawing/2014/main" id="{CE822B54-A99D-A15D-67C1-D3DC951B64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619"/>
            <a:stretch/>
          </p:blipFill>
          <p:spPr>
            <a:xfrm>
              <a:off x="0" y="173189"/>
              <a:ext cx="12192000" cy="3415832"/>
            </a:xfrm>
            <a:prstGeom prst="rect">
              <a:avLst/>
            </a:prstGeom>
          </p:spPr>
        </p:pic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78E7C18E-998C-461A-0DD9-9D83AC4B32F5}"/>
                </a:ext>
              </a:extLst>
            </p:cNvPr>
            <p:cNvGrpSpPr/>
            <p:nvPr/>
          </p:nvGrpSpPr>
          <p:grpSpPr>
            <a:xfrm>
              <a:off x="10122536" y="-45720"/>
              <a:ext cx="1997673" cy="562806"/>
              <a:chOff x="8818860" y="1853281"/>
              <a:chExt cx="1997673" cy="562806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73D3ADA9-69B6-E621-7322-F92B9A778CC7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28376"/>
                <a:chOff x="7953048" y="3681148"/>
                <a:chExt cx="1997673" cy="528376"/>
              </a:xfrm>
            </p:grpSpPr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EF8DFB62-5E9D-569D-A276-4374674EE9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H="1">
                  <a:off x="8773856" y="3750051"/>
                  <a:ext cx="368282" cy="230419"/>
                </a:xfrm>
                <a:prstGeom prst="rect">
                  <a:avLst/>
                </a:prstGeom>
              </p:spPr>
            </p:pic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8B04D3ED-76F9-4F42-E111-3594C9A926FF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8EF74C18-02F9-7E14-058A-6457E23FBADF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FB4D48C7-21AC-3C98-4613-956F2B7A763D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149B9D1F-B616-C4E4-6E6A-CF8798EFDF31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BE1FB2ED-AAD5-9F40-0FAC-51CB03D8B122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41" name="Picture 40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F75E39D8-F3A8-CB36-9813-4A9FF978C1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42" name="Picture 41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CA549044-8DEB-A3F5-5466-1A3DA2E68D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43" name="Picture 42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01AE7C51-F414-8436-340D-85D7C1B92B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18288234-7974-76C9-6755-FD37431B7D9A}"/>
                    </a:ext>
                  </a:extLst>
                </p:cNvPr>
                <p:cNvSpPr/>
                <p:nvPr/>
              </p:nvSpPr>
              <p:spPr>
                <a:xfrm>
                  <a:off x="8803493" y="4003634"/>
                  <a:ext cx="299313" cy="205890"/>
                </a:xfrm>
                <a:custGeom>
                  <a:avLst/>
                  <a:gdLst>
                    <a:gd name="connsiteX0" fmla="*/ 450760 w 492414"/>
                    <a:gd name="connsiteY0" fmla="*/ 208270 h 309880"/>
                    <a:gd name="connsiteX1" fmla="*/ 492414 w 492414"/>
                    <a:gd name="connsiteY1" fmla="*/ 208270 h 309880"/>
                    <a:gd name="connsiteX2" fmla="*/ 441924 w 492414"/>
                    <a:gd name="connsiteY2" fmla="*/ 157780 h 309880"/>
                    <a:gd name="connsiteX3" fmla="*/ 419835 w 492414"/>
                    <a:gd name="connsiteY3" fmla="*/ 157780 h 309880"/>
                    <a:gd name="connsiteX4" fmla="*/ 388279 w 492414"/>
                    <a:gd name="connsiteY4" fmla="*/ 83308 h 309880"/>
                    <a:gd name="connsiteX5" fmla="*/ 306233 w 492414"/>
                    <a:gd name="connsiteY5" fmla="*/ 25876 h 309880"/>
                    <a:gd name="connsiteX6" fmla="*/ 296766 w 492414"/>
                    <a:gd name="connsiteY6" fmla="*/ 25245 h 309880"/>
                    <a:gd name="connsiteX7" fmla="*/ 286037 w 492414"/>
                    <a:gd name="connsiteY7" fmla="*/ 25876 h 309880"/>
                    <a:gd name="connsiteX8" fmla="*/ 284144 w 492414"/>
                    <a:gd name="connsiteY8" fmla="*/ 25245 h 309880"/>
                    <a:gd name="connsiteX9" fmla="*/ 126363 w 492414"/>
                    <a:gd name="connsiteY9" fmla="*/ 25245 h 309880"/>
                    <a:gd name="connsiteX10" fmla="*/ 125732 w 492414"/>
                    <a:gd name="connsiteY10" fmla="*/ 25876 h 309880"/>
                    <a:gd name="connsiteX11" fmla="*/ 65145 w 492414"/>
                    <a:gd name="connsiteY11" fmla="*/ 51752 h 309880"/>
                    <a:gd name="connsiteX12" fmla="*/ 59464 w 492414"/>
                    <a:gd name="connsiteY12" fmla="*/ 56170 h 309880"/>
                    <a:gd name="connsiteX13" fmla="*/ 36744 w 492414"/>
                    <a:gd name="connsiteY13" fmla="*/ 61850 h 309880"/>
                    <a:gd name="connsiteX14" fmla="*/ 26015 w 492414"/>
                    <a:gd name="connsiteY14" fmla="*/ 40392 h 309880"/>
                    <a:gd name="connsiteX15" fmla="*/ 44318 w 492414"/>
                    <a:gd name="connsiteY15" fmla="*/ 25245 h 309880"/>
                    <a:gd name="connsiteX16" fmla="*/ 56940 w 492414"/>
                    <a:gd name="connsiteY16" fmla="*/ 12622 h 309880"/>
                    <a:gd name="connsiteX17" fmla="*/ 44318 w 492414"/>
                    <a:gd name="connsiteY17" fmla="*/ 0 h 309880"/>
                    <a:gd name="connsiteX18" fmla="*/ 139 w 492414"/>
                    <a:gd name="connsiteY18" fmla="*/ 41654 h 309880"/>
                    <a:gd name="connsiteX19" fmla="*/ 39269 w 492414"/>
                    <a:gd name="connsiteY19" fmla="*/ 88357 h 309880"/>
                    <a:gd name="connsiteX20" fmla="*/ 82185 w 492414"/>
                    <a:gd name="connsiteY20" fmla="*/ 213950 h 309880"/>
                    <a:gd name="connsiteX21" fmla="*/ 82185 w 492414"/>
                    <a:gd name="connsiteY21" fmla="*/ 290947 h 309880"/>
                    <a:gd name="connsiteX22" fmla="*/ 101119 w 492414"/>
                    <a:gd name="connsiteY22" fmla="*/ 309881 h 309880"/>
                    <a:gd name="connsiteX23" fmla="*/ 120052 w 492414"/>
                    <a:gd name="connsiteY23" fmla="*/ 290947 h 309880"/>
                    <a:gd name="connsiteX24" fmla="*/ 120052 w 492414"/>
                    <a:gd name="connsiteY24" fmla="*/ 227835 h 309880"/>
                    <a:gd name="connsiteX25" fmla="*/ 239965 w 492414"/>
                    <a:gd name="connsiteY25" fmla="*/ 227835 h 309880"/>
                    <a:gd name="connsiteX26" fmla="*/ 239965 w 492414"/>
                    <a:gd name="connsiteY26" fmla="*/ 290947 h 309880"/>
                    <a:gd name="connsiteX27" fmla="*/ 258899 w 492414"/>
                    <a:gd name="connsiteY27" fmla="*/ 309881 h 309880"/>
                    <a:gd name="connsiteX28" fmla="*/ 277833 w 492414"/>
                    <a:gd name="connsiteY28" fmla="*/ 290947 h 309880"/>
                    <a:gd name="connsiteX29" fmla="*/ 277833 w 492414"/>
                    <a:gd name="connsiteY29" fmla="*/ 227835 h 309880"/>
                    <a:gd name="connsiteX30" fmla="*/ 296766 w 492414"/>
                    <a:gd name="connsiteY30" fmla="*/ 227835 h 309880"/>
                    <a:gd name="connsiteX31" fmla="*/ 296766 w 492414"/>
                    <a:gd name="connsiteY31" fmla="*/ 290947 h 309880"/>
                    <a:gd name="connsiteX32" fmla="*/ 315700 w 492414"/>
                    <a:gd name="connsiteY32" fmla="*/ 309881 h 309880"/>
                    <a:gd name="connsiteX33" fmla="*/ 334634 w 492414"/>
                    <a:gd name="connsiteY33" fmla="*/ 290947 h 309880"/>
                    <a:gd name="connsiteX34" fmla="*/ 334634 w 492414"/>
                    <a:gd name="connsiteY34" fmla="*/ 242982 h 309880"/>
                    <a:gd name="connsiteX35" fmla="*/ 410999 w 492414"/>
                    <a:gd name="connsiteY35" fmla="*/ 289685 h 309880"/>
                    <a:gd name="connsiteX36" fmla="*/ 449498 w 492414"/>
                    <a:gd name="connsiteY36" fmla="*/ 295365 h 309880"/>
                    <a:gd name="connsiteX37" fmla="*/ 480423 w 492414"/>
                    <a:gd name="connsiteY37" fmla="*/ 272645 h 309880"/>
                    <a:gd name="connsiteX38" fmla="*/ 486103 w 492414"/>
                    <a:gd name="connsiteY38" fmla="*/ 263178 h 309880"/>
                    <a:gd name="connsiteX39" fmla="*/ 466538 w 492414"/>
                    <a:gd name="connsiteY39" fmla="*/ 251187 h 309880"/>
                    <a:gd name="connsiteX40" fmla="*/ 450760 w 492414"/>
                    <a:gd name="connsiteY40" fmla="*/ 208270 h 309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492414" h="309880">
                      <a:moveTo>
                        <a:pt x="450760" y="208270"/>
                      </a:moveTo>
                      <a:lnTo>
                        <a:pt x="492414" y="208270"/>
                      </a:lnTo>
                      <a:cubicBezTo>
                        <a:pt x="492414" y="180501"/>
                        <a:pt x="469694" y="157780"/>
                        <a:pt x="441924" y="157780"/>
                      </a:cubicBezTo>
                      <a:lnTo>
                        <a:pt x="419835" y="157780"/>
                      </a:lnTo>
                      <a:cubicBezTo>
                        <a:pt x="412893" y="131273"/>
                        <a:pt x="402164" y="106660"/>
                        <a:pt x="388279" y="83308"/>
                      </a:cubicBezTo>
                      <a:cubicBezTo>
                        <a:pt x="373132" y="51121"/>
                        <a:pt x="341576" y="29032"/>
                        <a:pt x="306233" y="25876"/>
                      </a:cubicBezTo>
                      <a:cubicBezTo>
                        <a:pt x="303078" y="25245"/>
                        <a:pt x="299922" y="25245"/>
                        <a:pt x="296766" y="25245"/>
                      </a:cubicBezTo>
                      <a:cubicBezTo>
                        <a:pt x="292980" y="25245"/>
                        <a:pt x="289193" y="25245"/>
                        <a:pt x="286037" y="25876"/>
                      </a:cubicBezTo>
                      <a:lnTo>
                        <a:pt x="284144" y="25245"/>
                      </a:lnTo>
                      <a:lnTo>
                        <a:pt x="126363" y="25245"/>
                      </a:lnTo>
                      <a:lnTo>
                        <a:pt x="125732" y="25876"/>
                      </a:lnTo>
                      <a:cubicBezTo>
                        <a:pt x="103012" y="27138"/>
                        <a:pt x="81554" y="36605"/>
                        <a:pt x="65145" y="51752"/>
                      </a:cubicBezTo>
                      <a:cubicBezTo>
                        <a:pt x="62620" y="52383"/>
                        <a:pt x="60727" y="54276"/>
                        <a:pt x="59464" y="56170"/>
                      </a:cubicBezTo>
                      <a:cubicBezTo>
                        <a:pt x="54416" y="63112"/>
                        <a:pt x="44318" y="65637"/>
                        <a:pt x="36744" y="61850"/>
                      </a:cubicBezTo>
                      <a:cubicBezTo>
                        <a:pt x="28540" y="58063"/>
                        <a:pt x="24122" y="49228"/>
                        <a:pt x="26015" y="40392"/>
                      </a:cubicBezTo>
                      <a:cubicBezTo>
                        <a:pt x="27908" y="31556"/>
                        <a:pt x="35482" y="25245"/>
                        <a:pt x="44318" y="25245"/>
                      </a:cubicBezTo>
                      <a:cubicBezTo>
                        <a:pt x="51260" y="25245"/>
                        <a:pt x="56940" y="19565"/>
                        <a:pt x="56940" y="12622"/>
                      </a:cubicBezTo>
                      <a:cubicBezTo>
                        <a:pt x="56940" y="5680"/>
                        <a:pt x="51260" y="0"/>
                        <a:pt x="44318" y="0"/>
                      </a:cubicBezTo>
                      <a:cubicBezTo>
                        <a:pt x="20966" y="0"/>
                        <a:pt x="2032" y="18303"/>
                        <a:pt x="139" y="41654"/>
                      </a:cubicBezTo>
                      <a:cubicBezTo>
                        <a:pt x="-1754" y="65006"/>
                        <a:pt x="15917" y="85201"/>
                        <a:pt x="39269" y="88357"/>
                      </a:cubicBezTo>
                      <a:cubicBezTo>
                        <a:pt x="20335" y="135060"/>
                        <a:pt x="38637" y="188705"/>
                        <a:pt x="82185" y="213950"/>
                      </a:cubicBezTo>
                      <a:lnTo>
                        <a:pt x="82185" y="290947"/>
                      </a:lnTo>
                      <a:cubicBezTo>
                        <a:pt x="82185" y="301676"/>
                        <a:pt x="90389" y="309881"/>
                        <a:pt x="101119" y="309881"/>
                      </a:cubicBezTo>
                      <a:cubicBezTo>
                        <a:pt x="111848" y="309881"/>
                        <a:pt x="120052" y="301676"/>
                        <a:pt x="120052" y="290947"/>
                      </a:cubicBezTo>
                      <a:lnTo>
                        <a:pt x="120052" y="227835"/>
                      </a:lnTo>
                      <a:lnTo>
                        <a:pt x="239965" y="227835"/>
                      </a:lnTo>
                      <a:lnTo>
                        <a:pt x="239965" y="290947"/>
                      </a:lnTo>
                      <a:cubicBezTo>
                        <a:pt x="239965" y="301676"/>
                        <a:pt x="248170" y="309881"/>
                        <a:pt x="258899" y="309881"/>
                      </a:cubicBezTo>
                      <a:cubicBezTo>
                        <a:pt x="269628" y="309881"/>
                        <a:pt x="277833" y="301676"/>
                        <a:pt x="277833" y="290947"/>
                      </a:cubicBezTo>
                      <a:lnTo>
                        <a:pt x="277833" y="227835"/>
                      </a:lnTo>
                      <a:lnTo>
                        <a:pt x="296766" y="227835"/>
                      </a:lnTo>
                      <a:lnTo>
                        <a:pt x="296766" y="290947"/>
                      </a:lnTo>
                      <a:cubicBezTo>
                        <a:pt x="296766" y="301676"/>
                        <a:pt x="304971" y="309881"/>
                        <a:pt x="315700" y="309881"/>
                      </a:cubicBezTo>
                      <a:cubicBezTo>
                        <a:pt x="326429" y="309881"/>
                        <a:pt x="334634" y="301676"/>
                        <a:pt x="334634" y="290947"/>
                      </a:cubicBezTo>
                      <a:lnTo>
                        <a:pt x="334634" y="242982"/>
                      </a:lnTo>
                      <a:lnTo>
                        <a:pt x="410999" y="289685"/>
                      </a:lnTo>
                      <a:cubicBezTo>
                        <a:pt x="422360" y="296627"/>
                        <a:pt x="436244" y="298521"/>
                        <a:pt x="449498" y="295365"/>
                      </a:cubicBezTo>
                      <a:cubicBezTo>
                        <a:pt x="462751" y="292209"/>
                        <a:pt x="473480" y="284005"/>
                        <a:pt x="480423" y="272645"/>
                      </a:cubicBezTo>
                      <a:lnTo>
                        <a:pt x="486103" y="263178"/>
                      </a:lnTo>
                      <a:lnTo>
                        <a:pt x="466538" y="251187"/>
                      </a:lnTo>
                      <a:lnTo>
                        <a:pt x="450760" y="208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6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4D1959EE-8A95-23D3-29E6-27C0867225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52E94DEC-56D7-69A5-0F05-0B2EAB9E15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1" name="Picture 6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27AD3C52-3D4B-203B-35BE-81033E7B9D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62" name="Picture 6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FAE08593-433D-BB12-95CF-93861B97DD9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63" name="Picture 6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B5F9A588-FE69-0DF8-0C1A-52D4B1CEA3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98446EE-DFAE-37F0-FB94-E68B47A4FE78}"/>
                </a:ext>
              </a:extLst>
            </p:cNvPr>
            <p:cNvGrpSpPr/>
            <p:nvPr/>
          </p:nvGrpSpPr>
          <p:grpSpPr>
            <a:xfrm>
              <a:off x="7086681" y="4195"/>
              <a:ext cx="1997673" cy="567285"/>
              <a:chOff x="8818860" y="1853281"/>
              <a:chExt cx="1997673" cy="567285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1734F937-449C-2DE5-C09B-95FAE3EB231C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32855"/>
                <a:chOff x="7953048" y="3681148"/>
                <a:chExt cx="1997673" cy="532855"/>
              </a:xfrm>
            </p:grpSpPr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F0800CC1-AE44-4D26-9C0F-154F7F91D7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H="1">
                  <a:off x="8750988" y="3913749"/>
                  <a:ext cx="479900" cy="300254"/>
                </a:xfrm>
                <a:prstGeom prst="rect">
                  <a:avLst/>
                </a:prstGeom>
              </p:spPr>
            </p:pic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1F667718-9866-EE8C-0E14-BF8151974469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EE7EFA4B-781E-9100-FF3D-8D818D368C78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1B2682C1-5322-56C6-467A-A26069F96493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FA760703-3D11-B016-9871-40127B4599A4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FFA7393F-04B8-652F-1AD8-26A1E2C2F0D2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74" name="Picture 73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1678776C-1F4A-59BC-5C59-DA6C782529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75" name="Picture 74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A4718FDD-37F0-0F58-0004-243FEF30F9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76" name="Picture 75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09837CCB-37BB-A4B3-743C-180BD954B4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</p:grp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5922272A-36A5-5945-D714-A3F99EAD3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143191D8-24AA-DFB1-544B-0EC1CD98D0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9" name="Picture 68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475BE54-A99A-690A-1B33-02684A98D9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70" name="Picture 6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B516A847-FBCA-EDEA-CA98-EC7101FA4C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71" name="Picture 7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6D7BB2F0-D33D-1BBA-3A23-0F05EA1A91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4B1F4A01-5B39-0263-C63D-996F59D80A3D}"/>
                </a:ext>
              </a:extLst>
            </p:cNvPr>
            <p:cNvGrpSpPr/>
            <p:nvPr/>
          </p:nvGrpSpPr>
          <p:grpSpPr>
            <a:xfrm>
              <a:off x="4060115" y="-45720"/>
              <a:ext cx="1997673" cy="536274"/>
              <a:chOff x="8818860" y="1853281"/>
              <a:chExt cx="1997673" cy="536274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19BD071A-3377-63EB-2F34-E051E095A072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01844"/>
                <a:chOff x="7953048" y="3681148"/>
                <a:chExt cx="1997673" cy="501844"/>
              </a:xfrm>
            </p:grpSpPr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DB3D7CE8-CBD3-77DE-AA4E-048BF83AD46E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8494CB33-EAC8-9E79-DCAA-65E263649458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0A932EDF-ED32-E59E-A635-3F3D8BAA6456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E35109E6-1F4C-7F4C-0CE6-52CEC79D0CEE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9A5F62F5-E155-3C47-AB08-802E90A9C146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91" name="Picture 90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DD304CB5-2DB3-5391-68BD-A38A62171E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92" name="Picture 91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619C2E2-579C-F17D-22DB-5362A38142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93" name="Picture 92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D622AAA9-467E-4267-74C2-17169365C8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857A66E9-870C-E309-1DE8-D29FE99AACF0}"/>
                    </a:ext>
                  </a:extLst>
                </p:cNvPr>
                <p:cNvSpPr/>
                <p:nvPr/>
              </p:nvSpPr>
              <p:spPr>
                <a:xfrm>
                  <a:off x="8798805" y="3924117"/>
                  <a:ext cx="373587" cy="252627"/>
                </a:xfrm>
                <a:custGeom>
                  <a:avLst/>
                  <a:gdLst>
                    <a:gd name="connsiteX0" fmla="*/ 450760 w 492414"/>
                    <a:gd name="connsiteY0" fmla="*/ 208270 h 309880"/>
                    <a:gd name="connsiteX1" fmla="*/ 492414 w 492414"/>
                    <a:gd name="connsiteY1" fmla="*/ 208270 h 309880"/>
                    <a:gd name="connsiteX2" fmla="*/ 441924 w 492414"/>
                    <a:gd name="connsiteY2" fmla="*/ 157780 h 309880"/>
                    <a:gd name="connsiteX3" fmla="*/ 419835 w 492414"/>
                    <a:gd name="connsiteY3" fmla="*/ 157780 h 309880"/>
                    <a:gd name="connsiteX4" fmla="*/ 388279 w 492414"/>
                    <a:gd name="connsiteY4" fmla="*/ 83308 h 309880"/>
                    <a:gd name="connsiteX5" fmla="*/ 306233 w 492414"/>
                    <a:gd name="connsiteY5" fmla="*/ 25876 h 309880"/>
                    <a:gd name="connsiteX6" fmla="*/ 296766 w 492414"/>
                    <a:gd name="connsiteY6" fmla="*/ 25245 h 309880"/>
                    <a:gd name="connsiteX7" fmla="*/ 286037 w 492414"/>
                    <a:gd name="connsiteY7" fmla="*/ 25876 h 309880"/>
                    <a:gd name="connsiteX8" fmla="*/ 284144 w 492414"/>
                    <a:gd name="connsiteY8" fmla="*/ 25245 h 309880"/>
                    <a:gd name="connsiteX9" fmla="*/ 126363 w 492414"/>
                    <a:gd name="connsiteY9" fmla="*/ 25245 h 309880"/>
                    <a:gd name="connsiteX10" fmla="*/ 125732 w 492414"/>
                    <a:gd name="connsiteY10" fmla="*/ 25876 h 309880"/>
                    <a:gd name="connsiteX11" fmla="*/ 65145 w 492414"/>
                    <a:gd name="connsiteY11" fmla="*/ 51752 h 309880"/>
                    <a:gd name="connsiteX12" fmla="*/ 59464 w 492414"/>
                    <a:gd name="connsiteY12" fmla="*/ 56170 h 309880"/>
                    <a:gd name="connsiteX13" fmla="*/ 36744 w 492414"/>
                    <a:gd name="connsiteY13" fmla="*/ 61850 h 309880"/>
                    <a:gd name="connsiteX14" fmla="*/ 26015 w 492414"/>
                    <a:gd name="connsiteY14" fmla="*/ 40392 h 309880"/>
                    <a:gd name="connsiteX15" fmla="*/ 44318 w 492414"/>
                    <a:gd name="connsiteY15" fmla="*/ 25245 h 309880"/>
                    <a:gd name="connsiteX16" fmla="*/ 56940 w 492414"/>
                    <a:gd name="connsiteY16" fmla="*/ 12622 h 309880"/>
                    <a:gd name="connsiteX17" fmla="*/ 44318 w 492414"/>
                    <a:gd name="connsiteY17" fmla="*/ 0 h 309880"/>
                    <a:gd name="connsiteX18" fmla="*/ 139 w 492414"/>
                    <a:gd name="connsiteY18" fmla="*/ 41654 h 309880"/>
                    <a:gd name="connsiteX19" fmla="*/ 39269 w 492414"/>
                    <a:gd name="connsiteY19" fmla="*/ 88357 h 309880"/>
                    <a:gd name="connsiteX20" fmla="*/ 82185 w 492414"/>
                    <a:gd name="connsiteY20" fmla="*/ 213950 h 309880"/>
                    <a:gd name="connsiteX21" fmla="*/ 82185 w 492414"/>
                    <a:gd name="connsiteY21" fmla="*/ 290947 h 309880"/>
                    <a:gd name="connsiteX22" fmla="*/ 101119 w 492414"/>
                    <a:gd name="connsiteY22" fmla="*/ 309881 h 309880"/>
                    <a:gd name="connsiteX23" fmla="*/ 120052 w 492414"/>
                    <a:gd name="connsiteY23" fmla="*/ 290947 h 309880"/>
                    <a:gd name="connsiteX24" fmla="*/ 120052 w 492414"/>
                    <a:gd name="connsiteY24" fmla="*/ 227835 h 309880"/>
                    <a:gd name="connsiteX25" fmla="*/ 239965 w 492414"/>
                    <a:gd name="connsiteY25" fmla="*/ 227835 h 309880"/>
                    <a:gd name="connsiteX26" fmla="*/ 239965 w 492414"/>
                    <a:gd name="connsiteY26" fmla="*/ 290947 h 309880"/>
                    <a:gd name="connsiteX27" fmla="*/ 258899 w 492414"/>
                    <a:gd name="connsiteY27" fmla="*/ 309881 h 309880"/>
                    <a:gd name="connsiteX28" fmla="*/ 277833 w 492414"/>
                    <a:gd name="connsiteY28" fmla="*/ 290947 h 309880"/>
                    <a:gd name="connsiteX29" fmla="*/ 277833 w 492414"/>
                    <a:gd name="connsiteY29" fmla="*/ 227835 h 309880"/>
                    <a:gd name="connsiteX30" fmla="*/ 296766 w 492414"/>
                    <a:gd name="connsiteY30" fmla="*/ 227835 h 309880"/>
                    <a:gd name="connsiteX31" fmla="*/ 296766 w 492414"/>
                    <a:gd name="connsiteY31" fmla="*/ 290947 h 309880"/>
                    <a:gd name="connsiteX32" fmla="*/ 315700 w 492414"/>
                    <a:gd name="connsiteY32" fmla="*/ 309881 h 309880"/>
                    <a:gd name="connsiteX33" fmla="*/ 334634 w 492414"/>
                    <a:gd name="connsiteY33" fmla="*/ 290947 h 309880"/>
                    <a:gd name="connsiteX34" fmla="*/ 334634 w 492414"/>
                    <a:gd name="connsiteY34" fmla="*/ 242982 h 309880"/>
                    <a:gd name="connsiteX35" fmla="*/ 410999 w 492414"/>
                    <a:gd name="connsiteY35" fmla="*/ 289685 h 309880"/>
                    <a:gd name="connsiteX36" fmla="*/ 449498 w 492414"/>
                    <a:gd name="connsiteY36" fmla="*/ 295365 h 309880"/>
                    <a:gd name="connsiteX37" fmla="*/ 480423 w 492414"/>
                    <a:gd name="connsiteY37" fmla="*/ 272645 h 309880"/>
                    <a:gd name="connsiteX38" fmla="*/ 486103 w 492414"/>
                    <a:gd name="connsiteY38" fmla="*/ 263178 h 309880"/>
                    <a:gd name="connsiteX39" fmla="*/ 466538 w 492414"/>
                    <a:gd name="connsiteY39" fmla="*/ 251187 h 309880"/>
                    <a:gd name="connsiteX40" fmla="*/ 450760 w 492414"/>
                    <a:gd name="connsiteY40" fmla="*/ 208270 h 309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492414" h="309880">
                      <a:moveTo>
                        <a:pt x="450760" y="208270"/>
                      </a:moveTo>
                      <a:lnTo>
                        <a:pt x="492414" y="208270"/>
                      </a:lnTo>
                      <a:cubicBezTo>
                        <a:pt x="492414" y="180501"/>
                        <a:pt x="469694" y="157780"/>
                        <a:pt x="441924" y="157780"/>
                      </a:cubicBezTo>
                      <a:lnTo>
                        <a:pt x="419835" y="157780"/>
                      </a:lnTo>
                      <a:cubicBezTo>
                        <a:pt x="412893" y="131273"/>
                        <a:pt x="402164" y="106660"/>
                        <a:pt x="388279" y="83308"/>
                      </a:cubicBezTo>
                      <a:cubicBezTo>
                        <a:pt x="373132" y="51121"/>
                        <a:pt x="341576" y="29032"/>
                        <a:pt x="306233" y="25876"/>
                      </a:cubicBezTo>
                      <a:cubicBezTo>
                        <a:pt x="303078" y="25245"/>
                        <a:pt x="299922" y="25245"/>
                        <a:pt x="296766" y="25245"/>
                      </a:cubicBezTo>
                      <a:cubicBezTo>
                        <a:pt x="292980" y="25245"/>
                        <a:pt x="289193" y="25245"/>
                        <a:pt x="286037" y="25876"/>
                      </a:cubicBezTo>
                      <a:lnTo>
                        <a:pt x="284144" y="25245"/>
                      </a:lnTo>
                      <a:lnTo>
                        <a:pt x="126363" y="25245"/>
                      </a:lnTo>
                      <a:lnTo>
                        <a:pt x="125732" y="25876"/>
                      </a:lnTo>
                      <a:cubicBezTo>
                        <a:pt x="103012" y="27138"/>
                        <a:pt x="81554" y="36605"/>
                        <a:pt x="65145" y="51752"/>
                      </a:cubicBezTo>
                      <a:cubicBezTo>
                        <a:pt x="62620" y="52383"/>
                        <a:pt x="60727" y="54276"/>
                        <a:pt x="59464" y="56170"/>
                      </a:cubicBezTo>
                      <a:cubicBezTo>
                        <a:pt x="54416" y="63112"/>
                        <a:pt x="44318" y="65637"/>
                        <a:pt x="36744" y="61850"/>
                      </a:cubicBezTo>
                      <a:cubicBezTo>
                        <a:pt x="28540" y="58063"/>
                        <a:pt x="24122" y="49228"/>
                        <a:pt x="26015" y="40392"/>
                      </a:cubicBezTo>
                      <a:cubicBezTo>
                        <a:pt x="27908" y="31556"/>
                        <a:pt x="35482" y="25245"/>
                        <a:pt x="44318" y="25245"/>
                      </a:cubicBezTo>
                      <a:cubicBezTo>
                        <a:pt x="51260" y="25245"/>
                        <a:pt x="56940" y="19565"/>
                        <a:pt x="56940" y="12622"/>
                      </a:cubicBezTo>
                      <a:cubicBezTo>
                        <a:pt x="56940" y="5680"/>
                        <a:pt x="51260" y="0"/>
                        <a:pt x="44318" y="0"/>
                      </a:cubicBezTo>
                      <a:cubicBezTo>
                        <a:pt x="20966" y="0"/>
                        <a:pt x="2032" y="18303"/>
                        <a:pt x="139" y="41654"/>
                      </a:cubicBezTo>
                      <a:cubicBezTo>
                        <a:pt x="-1754" y="65006"/>
                        <a:pt x="15917" y="85201"/>
                        <a:pt x="39269" y="88357"/>
                      </a:cubicBezTo>
                      <a:cubicBezTo>
                        <a:pt x="20335" y="135060"/>
                        <a:pt x="38637" y="188705"/>
                        <a:pt x="82185" y="213950"/>
                      </a:cubicBezTo>
                      <a:lnTo>
                        <a:pt x="82185" y="290947"/>
                      </a:lnTo>
                      <a:cubicBezTo>
                        <a:pt x="82185" y="301676"/>
                        <a:pt x="90389" y="309881"/>
                        <a:pt x="101119" y="309881"/>
                      </a:cubicBezTo>
                      <a:cubicBezTo>
                        <a:pt x="111848" y="309881"/>
                        <a:pt x="120052" y="301676"/>
                        <a:pt x="120052" y="290947"/>
                      </a:cubicBezTo>
                      <a:lnTo>
                        <a:pt x="120052" y="227835"/>
                      </a:lnTo>
                      <a:lnTo>
                        <a:pt x="239965" y="227835"/>
                      </a:lnTo>
                      <a:lnTo>
                        <a:pt x="239965" y="290947"/>
                      </a:lnTo>
                      <a:cubicBezTo>
                        <a:pt x="239965" y="301676"/>
                        <a:pt x="248170" y="309881"/>
                        <a:pt x="258899" y="309881"/>
                      </a:cubicBezTo>
                      <a:cubicBezTo>
                        <a:pt x="269628" y="309881"/>
                        <a:pt x="277833" y="301676"/>
                        <a:pt x="277833" y="290947"/>
                      </a:cubicBezTo>
                      <a:lnTo>
                        <a:pt x="277833" y="227835"/>
                      </a:lnTo>
                      <a:lnTo>
                        <a:pt x="296766" y="227835"/>
                      </a:lnTo>
                      <a:lnTo>
                        <a:pt x="296766" y="290947"/>
                      </a:lnTo>
                      <a:cubicBezTo>
                        <a:pt x="296766" y="301676"/>
                        <a:pt x="304971" y="309881"/>
                        <a:pt x="315700" y="309881"/>
                      </a:cubicBezTo>
                      <a:cubicBezTo>
                        <a:pt x="326429" y="309881"/>
                        <a:pt x="334634" y="301676"/>
                        <a:pt x="334634" y="290947"/>
                      </a:cubicBezTo>
                      <a:lnTo>
                        <a:pt x="334634" y="242982"/>
                      </a:lnTo>
                      <a:lnTo>
                        <a:pt x="410999" y="289685"/>
                      </a:lnTo>
                      <a:cubicBezTo>
                        <a:pt x="422360" y="296627"/>
                        <a:pt x="436244" y="298521"/>
                        <a:pt x="449498" y="295365"/>
                      </a:cubicBezTo>
                      <a:cubicBezTo>
                        <a:pt x="462751" y="292209"/>
                        <a:pt x="473480" y="284005"/>
                        <a:pt x="480423" y="272645"/>
                      </a:cubicBezTo>
                      <a:lnTo>
                        <a:pt x="486103" y="263178"/>
                      </a:lnTo>
                      <a:lnTo>
                        <a:pt x="466538" y="251187"/>
                      </a:lnTo>
                      <a:lnTo>
                        <a:pt x="450760" y="208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6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0EE2D703-4BCD-ABF4-68CD-E40D8ADF32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730715D1-B290-395E-2172-DF6B214E74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6" name="Picture 85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07B60885-899F-5091-DAE5-AA6D6CC0D6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87" name="Picture 86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E9D01E3F-7983-57E9-7CF0-07061A304D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88" name="Picture 87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43C57CB0-BE58-9E79-7AB2-41C2C50382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5E9D94A-AF0D-BAC5-8FC1-33F2848DBA8B}"/>
                </a:ext>
              </a:extLst>
            </p:cNvPr>
            <p:cNvGrpSpPr/>
            <p:nvPr/>
          </p:nvGrpSpPr>
          <p:grpSpPr>
            <a:xfrm>
              <a:off x="1877216" y="-37125"/>
              <a:ext cx="1028848" cy="530528"/>
              <a:chOff x="8906929" y="1853281"/>
              <a:chExt cx="1028848" cy="530528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339EB5FE-309B-E321-F46F-60FCBD073A28}"/>
                  </a:ext>
                </a:extLst>
              </p:cNvPr>
              <p:cNvGrpSpPr/>
              <p:nvPr/>
            </p:nvGrpSpPr>
            <p:grpSpPr>
              <a:xfrm>
                <a:off x="8906929" y="2111925"/>
                <a:ext cx="1028848" cy="271884"/>
                <a:chOff x="8135964" y="563786"/>
                <a:chExt cx="1692601" cy="409205"/>
              </a:xfrm>
            </p:grpSpPr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DD408890-D3F5-CEC4-BBC4-1D638F202C55}"/>
                    </a:ext>
                  </a:extLst>
                </p:cNvPr>
                <p:cNvSpPr/>
                <p:nvPr/>
              </p:nvSpPr>
              <p:spPr>
                <a:xfrm>
                  <a:off x="8135964" y="563786"/>
                  <a:ext cx="418807" cy="250327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5866092-3B81-8260-8014-4CEC8E4CF6BA}"/>
                    </a:ext>
                  </a:extLst>
                </p:cNvPr>
                <p:cNvSpPr/>
                <p:nvPr/>
              </p:nvSpPr>
              <p:spPr>
                <a:xfrm>
                  <a:off x="8299823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5951EAAE-731F-CF31-A041-CD5875EA8754}"/>
                    </a:ext>
                  </a:extLst>
                </p:cNvPr>
                <p:cNvSpPr/>
                <p:nvPr/>
              </p:nvSpPr>
              <p:spPr>
                <a:xfrm>
                  <a:off x="9559656" y="59177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E87C806-D084-E55D-1C26-D1E1CC62A188}"/>
                    </a:ext>
                  </a:extLst>
                </p:cNvPr>
                <p:cNvSpPr/>
                <p:nvPr/>
              </p:nvSpPr>
              <p:spPr>
                <a:xfrm>
                  <a:off x="9470005" y="79347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101" name="Straight Arrow Connector 100">
                <a:extLst>
                  <a:ext uri="{FF2B5EF4-FFF2-40B4-BE49-F238E27FC236}">
                    <a16:creationId xmlns:a16="http://schemas.microsoft.com/office/drawing/2014/main" id="{8AC1A01B-731E-74F4-E125-6014FD4B8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83643" y="2260465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3" name="Picture 10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9FF2AF6-4D25-2A53-B7F5-9DF3B166A0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4844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104" name="Picture 103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EF1519B-FA8E-AAA4-7385-B4333332B4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466527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105" name="Picture 104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AD018113-97D3-F819-58E0-6084FF6D74B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01051" y="2058486"/>
                <a:ext cx="126949" cy="119811"/>
              </a:xfrm>
              <a:prstGeom prst="rect">
                <a:avLst/>
              </a:prstGeom>
            </p:spPr>
          </p:pic>
        </p:grpSp>
        <p:pic>
          <p:nvPicPr>
            <p:cNvPr id="2" name="Picture 1" descr="Map&#10;&#10;Description automatically generated">
              <a:extLst>
                <a:ext uri="{FF2B5EF4-FFF2-40B4-BE49-F238E27FC236}">
                  <a16:creationId xmlns:a16="http://schemas.microsoft.com/office/drawing/2014/main" id="{5468FE50-B4A1-3285-DA9B-5F17D8D88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057" t="58172"/>
            <a:stretch/>
          </p:blipFill>
          <p:spPr>
            <a:xfrm>
              <a:off x="3097474" y="4029475"/>
              <a:ext cx="9094526" cy="3582994"/>
            </a:xfrm>
            <a:prstGeom prst="rect">
              <a:avLst/>
            </a:prstGeom>
          </p:spPr>
        </p:pic>
        <p:pic>
          <p:nvPicPr>
            <p:cNvPr id="9" name="Picture 8" descr="A picture containing text, map, diagram&#10;&#10;Description automatically generated">
              <a:extLst>
                <a:ext uri="{FF2B5EF4-FFF2-40B4-BE49-F238E27FC236}">
                  <a16:creationId xmlns:a16="http://schemas.microsoft.com/office/drawing/2014/main" id="{394660C5-F279-E0CE-214D-097A4E95C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29" t="80267" r="4898" b="9531"/>
            <a:stretch/>
          </p:blipFill>
          <p:spPr>
            <a:xfrm>
              <a:off x="295420" y="95019"/>
              <a:ext cx="1242334" cy="41912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641DA3-7740-C286-CFA8-3BAAE49C2D8F}"/>
                </a:ext>
              </a:extLst>
            </p:cNvPr>
            <p:cNvSpPr txBox="1"/>
            <p:nvPr/>
          </p:nvSpPr>
          <p:spPr>
            <a:xfrm>
              <a:off x="283918" y="-229554"/>
              <a:ext cx="12218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Risk score</a:t>
              </a:r>
              <a:endParaRPr lang="en-NZ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242CB48-63CC-CF0B-1A1D-A8CB5F58D235}"/>
                </a:ext>
              </a:extLst>
            </p:cNvPr>
            <p:cNvSpPr txBox="1"/>
            <p:nvPr/>
          </p:nvSpPr>
          <p:spPr>
            <a:xfrm>
              <a:off x="3459268" y="3809849"/>
              <a:ext cx="24881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Scenario 2 – Scenario 1</a:t>
              </a:r>
              <a:endParaRPr lang="en-NZ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1E34E45-2ACD-278B-82FE-02402A0E6DAF}"/>
                </a:ext>
              </a:extLst>
            </p:cNvPr>
            <p:cNvSpPr txBox="1"/>
            <p:nvPr/>
          </p:nvSpPr>
          <p:spPr>
            <a:xfrm>
              <a:off x="9487727" y="3803846"/>
              <a:ext cx="24881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Scenario 4 – Scenario 1</a:t>
              </a:r>
              <a:endParaRPr lang="en-NZ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546ECD5-B760-A276-DAAA-C8109476436B}"/>
                </a:ext>
              </a:extLst>
            </p:cNvPr>
            <p:cNvSpPr txBox="1"/>
            <p:nvPr/>
          </p:nvSpPr>
          <p:spPr>
            <a:xfrm>
              <a:off x="6495640" y="3806858"/>
              <a:ext cx="24881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Scenario 3 – Scenario 1</a:t>
              </a:r>
              <a:endParaRPr lang="en-NZ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373DDA8-AF99-9746-DABD-B7F1D688AF6F}"/>
              </a:ext>
            </a:extLst>
          </p:cNvPr>
          <p:cNvSpPr txBox="1"/>
          <p:nvPr/>
        </p:nvSpPr>
        <p:spPr>
          <a:xfrm>
            <a:off x="291084" y="153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  <a:endParaRPr lang="en-NZ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A4AE72-1E14-2726-8B67-002B0598587C}"/>
              </a:ext>
            </a:extLst>
          </p:cNvPr>
          <p:cNvSpPr txBox="1"/>
          <p:nvPr/>
        </p:nvSpPr>
        <p:spPr>
          <a:xfrm>
            <a:off x="3105091" y="3783775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  <a:endParaRPr lang="en-NZ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54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apa&#10;&#10;Descrição gerada automaticamente">
            <a:extLst>
              <a:ext uri="{FF2B5EF4-FFF2-40B4-BE49-F238E27FC236}">
                <a16:creationId xmlns:a16="http://schemas.microsoft.com/office/drawing/2014/main" id="{7289E7BF-7AC5-4781-8D5F-E181A0E34C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7"/>
          <a:stretch/>
        </p:blipFill>
        <p:spPr>
          <a:xfrm>
            <a:off x="-81280" y="621150"/>
            <a:ext cx="6858000" cy="6236849"/>
          </a:xfrm>
          <a:prstGeom prst="rect">
            <a:avLst/>
          </a:prstGeom>
        </p:spPr>
      </p:pic>
      <p:pic>
        <p:nvPicPr>
          <p:cNvPr id="11" name="Picture 10" descr="A picture containing text, diagram, plot, screenshot&#10;&#10;Description automatically generated">
            <a:extLst>
              <a:ext uri="{FF2B5EF4-FFF2-40B4-BE49-F238E27FC236}">
                <a16:creationId xmlns:a16="http://schemas.microsoft.com/office/drawing/2014/main" id="{74361371-F6A8-7626-CB7A-26FA1E9880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447" y="620111"/>
            <a:ext cx="6193991" cy="6193991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312891E9-91BD-AD88-A814-C7284AE32C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75" b="13293"/>
          <a:stretch/>
        </p:blipFill>
        <p:spPr>
          <a:xfrm>
            <a:off x="608483" y="4867556"/>
            <a:ext cx="1738249" cy="1369293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4DF611F9-16C8-F074-E477-6FC748EAF229}"/>
              </a:ext>
            </a:extLst>
          </p:cNvPr>
          <p:cNvSpPr txBox="1"/>
          <p:nvPr/>
        </p:nvSpPr>
        <p:spPr>
          <a:xfrm rot="16200000">
            <a:off x="86385" y="5486408"/>
            <a:ext cx="852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- Risk +</a:t>
            </a:r>
            <a:endParaRPr lang="en-NZ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AA8BB6C3-6648-1FB2-FB38-86B3121CF172}"/>
              </a:ext>
            </a:extLst>
          </p:cNvPr>
          <p:cNvSpPr txBox="1"/>
          <p:nvPr/>
        </p:nvSpPr>
        <p:spPr>
          <a:xfrm>
            <a:off x="650793" y="6342887"/>
            <a:ext cx="1346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Travel time to </a:t>
            </a:r>
          </a:p>
          <a:p>
            <a:pPr algn="ctr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Healthcare</a:t>
            </a:r>
            <a:endParaRPr lang="en-NZ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1CF4AC-9CE2-5FFD-A4EB-E06AAA7D0035}"/>
              </a:ext>
            </a:extLst>
          </p:cNvPr>
          <p:cNvSpPr txBox="1"/>
          <p:nvPr/>
        </p:nvSpPr>
        <p:spPr>
          <a:xfrm>
            <a:off x="375496" y="763325"/>
            <a:ext cx="4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  <a:endParaRPr lang="en-NZ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58D626-9308-B3A8-553F-AE7230C0CD40}"/>
              </a:ext>
            </a:extLst>
          </p:cNvPr>
          <p:cNvSpPr txBox="1"/>
          <p:nvPr/>
        </p:nvSpPr>
        <p:spPr>
          <a:xfrm>
            <a:off x="5846064" y="764890"/>
            <a:ext cx="427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B.</a:t>
            </a:r>
            <a:endParaRPr lang="en-NZ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9120676-D1F8-375F-2404-8E23298E8AEA}"/>
              </a:ext>
            </a:extLst>
          </p:cNvPr>
          <p:cNvGrpSpPr/>
          <p:nvPr/>
        </p:nvGrpSpPr>
        <p:grpSpPr>
          <a:xfrm>
            <a:off x="9033521" y="2293871"/>
            <a:ext cx="1700493" cy="536274"/>
            <a:chOff x="8818860" y="1853281"/>
            <a:chExt cx="1700493" cy="536274"/>
          </a:xfrm>
        </p:grpSpPr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2ABE5C4E-FF07-C10E-43CF-AF1A37E03CB8}"/>
                </a:ext>
              </a:extLst>
            </p:cNvPr>
            <p:cNvGrpSpPr/>
            <p:nvPr/>
          </p:nvGrpSpPr>
          <p:grpSpPr>
            <a:xfrm>
              <a:off x="8818860" y="1887711"/>
              <a:ext cx="1700493" cy="501844"/>
              <a:chOff x="7953048" y="3681148"/>
              <a:chExt cx="1700493" cy="501844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A0282B98-275D-1C3E-39BB-65166DF08FA8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700493" cy="277630"/>
                <a:chOff x="7991105" y="563786"/>
                <a:chExt cx="2797563" cy="417853"/>
              </a:xfrm>
            </p:grpSpPr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AA060901-1C9E-960B-F152-751D5BE4D63E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7D33B1A9-C15D-9AF8-CCBA-4CDDB86C889B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B53BA8F6-4440-1146-4200-2B6C9C015C74}"/>
                    </a:ext>
                  </a:extLst>
                </p:cNvPr>
                <p:cNvSpPr/>
                <p:nvPr/>
              </p:nvSpPr>
              <p:spPr>
                <a:xfrm>
                  <a:off x="10519760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F3F71AB2-362D-FAB8-DD72-C69944B4F2D0}"/>
                    </a:ext>
                  </a:extLst>
                </p:cNvPr>
                <p:cNvSpPr/>
                <p:nvPr/>
              </p:nvSpPr>
              <p:spPr>
                <a:xfrm>
                  <a:off x="10430108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130" name="Picture 12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EAF16334-2637-299D-FC88-E2741CA590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09356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131" name="Picture 13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1BF3089D-90D0-EFD7-96F2-BFFD6F5492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1525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132" name="Picture 13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12D65607-882B-78FD-B668-BDC3B1E300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049775" y="3886353"/>
                <a:ext cx="126949" cy="119811"/>
              </a:xfrm>
              <a:prstGeom prst="rect">
                <a:avLst/>
              </a:prstGeom>
            </p:spPr>
          </p:pic>
        </p:grp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BE9CE887-DDC0-9997-A053-753DB45BE31E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0CD53F35-2389-A808-4329-F40CDCDF6186}"/>
                </a:ext>
              </a:extLst>
            </p:cNvPr>
            <p:cNvCxnSpPr>
              <a:cxnSpLocks/>
            </p:cNvCxnSpPr>
            <p:nvPr/>
          </p:nvCxnSpPr>
          <p:spPr>
            <a:xfrm>
              <a:off x="988602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5" name="Picture 12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F744E41A-BDFB-8EA0-030E-9B94B12992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126" name="Picture 125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2D7E615E-C611-CD81-6CDE-A0C3EAA65A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127" name="Picture 126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82AC9BF6-80C7-9AAB-70B1-B358761FFE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6852398D-A03C-7DAD-961C-635B16021687}"/>
              </a:ext>
            </a:extLst>
          </p:cNvPr>
          <p:cNvGrpSpPr/>
          <p:nvPr/>
        </p:nvGrpSpPr>
        <p:grpSpPr>
          <a:xfrm>
            <a:off x="7647684" y="3431262"/>
            <a:ext cx="1700492" cy="536274"/>
            <a:chOff x="8986501" y="1853281"/>
            <a:chExt cx="1700492" cy="536274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B86358EF-0373-1651-2990-91DD597493CA}"/>
                </a:ext>
              </a:extLst>
            </p:cNvPr>
            <p:cNvGrpSpPr/>
            <p:nvPr/>
          </p:nvGrpSpPr>
          <p:grpSpPr>
            <a:xfrm>
              <a:off x="8986501" y="1887711"/>
              <a:ext cx="1700492" cy="501844"/>
              <a:chOff x="8120689" y="3681148"/>
              <a:chExt cx="1700492" cy="501844"/>
            </a:xfrm>
          </p:grpSpPr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8B315F13-2EC8-D072-863A-38A610646219}"/>
                  </a:ext>
                </a:extLst>
              </p:cNvPr>
              <p:cNvGrpSpPr/>
              <p:nvPr/>
            </p:nvGrpSpPr>
            <p:grpSpPr>
              <a:xfrm>
                <a:off x="8120689" y="3905362"/>
                <a:ext cx="1700492" cy="277630"/>
                <a:chOff x="8266897" y="563786"/>
                <a:chExt cx="2797561" cy="417853"/>
              </a:xfrm>
            </p:grpSpPr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78256949-FAAE-727A-FAD6-23E3868D910E}"/>
                    </a:ext>
                  </a:extLst>
                </p:cNvPr>
                <p:cNvSpPr/>
                <p:nvPr/>
              </p:nvSpPr>
              <p:spPr>
                <a:xfrm>
                  <a:off x="8266897" y="563786"/>
                  <a:ext cx="418809" cy="250327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52A56C5D-9CBA-81FC-838F-61D2F43595E1}"/>
                    </a:ext>
                  </a:extLst>
                </p:cNvPr>
                <p:cNvSpPr/>
                <p:nvPr/>
              </p:nvSpPr>
              <p:spPr>
                <a:xfrm>
                  <a:off x="8430787" y="802361"/>
                  <a:ext cx="285019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F6E6F6BB-672D-7C20-A63C-37DC64A40E72}"/>
                    </a:ext>
                  </a:extLst>
                </p:cNvPr>
                <p:cNvSpPr/>
                <p:nvPr/>
              </p:nvSpPr>
              <p:spPr>
                <a:xfrm>
                  <a:off x="10795552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93B9DDCB-9C48-2E25-9086-FC8159D0AE1E}"/>
                    </a:ext>
                  </a:extLst>
                </p:cNvPr>
                <p:cNvSpPr/>
                <p:nvPr/>
              </p:nvSpPr>
              <p:spPr>
                <a:xfrm>
                  <a:off x="10705898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145" name="Picture 144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C514A1D8-D4E3-7D5E-1554-34F280C742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6120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146" name="Picture 145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072B1531-13BD-B8B8-A388-0E2E4612AD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8289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147" name="Picture 146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1D925F39-A3B5-61E4-9B4B-51EB4A8720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17415" y="3886353"/>
                <a:ext cx="126949" cy="119811"/>
              </a:xfrm>
              <a:prstGeom prst="rect">
                <a:avLst/>
              </a:prstGeom>
            </p:spPr>
          </p:pic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DE43A6D8-40B9-B16E-C978-149F34F59192}"/>
                </a:ext>
              </a:extLst>
            </p:cNvPr>
            <p:cNvCxnSpPr>
              <a:cxnSpLocks/>
            </p:cNvCxnSpPr>
            <p:nvPr/>
          </p:nvCxnSpPr>
          <p:spPr>
            <a:xfrm>
              <a:off x="928140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592F1350-1927-8013-2A42-6332D4F681FD}"/>
                </a:ext>
              </a:extLst>
            </p:cNvPr>
            <p:cNvCxnSpPr>
              <a:cxnSpLocks/>
            </p:cNvCxnSpPr>
            <p:nvPr/>
          </p:nvCxnSpPr>
          <p:spPr>
            <a:xfrm>
              <a:off x="1005366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1" name="Picture 140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EED2C0A8-B1A7-572F-A125-4A0B4CD260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29600" y="1853281"/>
              <a:ext cx="200765" cy="189477"/>
            </a:xfrm>
            <a:prstGeom prst="rect">
              <a:avLst/>
            </a:prstGeom>
          </p:spPr>
        </p:pic>
        <p:pic>
          <p:nvPicPr>
            <p:cNvPr id="142" name="Picture 141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FB22DE13-D39A-DEF7-0970-423D3C4B69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451283" y="2042758"/>
              <a:ext cx="126949" cy="119811"/>
            </a:xfrm>
            <a:prstGeom prst="rect">
              <a:avLst/>
            </a:prstGeom>
          </p:spPr>
        </p:pic>
        <p:pic>
          <p:nvPicPr>
            <p:cNvPr id="143" name="Picture 14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45348C02-0840-E5F5-AB78-EB6BF0DD78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580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85731268-42AC-3BE0-19FB-009944920792}"/>
              </a:ext>
            </a:extLst>
          </p:cNvPr>
          <p:cNvGrpSpPr/>
          <p:nvPr/>
        </p:nvGrpSpPr>
        <p:grpSpPr>
          <a:xfrm>
            <a:off x="10333657" y="3368484"/>
            <a:ext cx="1602168" cy="528819"/>
            <a:chOff x="8902689" y="1853281"/>
            <a:chExt cx="1762900" cy="562806"/>
          </a:xfrm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34B651E2-7CB7-E7E7-F42B-3ADD0DF1CED8}"/>
                </a:ext>
              </a:extLst>
            </p:cNvPr>
            <p:cNvGrpSpPr/>
            <p:nvPr/>
          </p:nvGrpSpPr>
          <p:grpSpPr>
            <a:xfrm>
              <a:off x="8902689" y="1887711"/>
              <a:ext cx="1762900" cy="528376"/>
              <a:chOff x="8036877" y="3681148"/>
              <a:chExt cx="1762900" cy="528376"/>
            </a:xfrm>
          </p:grpSpPr>
          <p:pic>
            <p:nvPicPr>
              <p:cNvPr id="160" name="Picture 159">
                <a:extLst>
                  <a:ext uri="{FF2B5EF4-FFF2-40B4-BE49-F238E27FC236}">
                    <a16:creationId xmlns:a16="http://schemas.microsoft.com/office/drawing/2014/main" id="{46967DAA-3324-5810-3C0B-41C2F773A5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flipH="1">
                <a:off x="8773856" y="3750051"/>
                <a:ext cx="368282" cy="230419"/>
              </a:xfrm>
              <a:prstGeom prst="rect">
                <a:avLst/>
              </a:prstGeom>
            </p:spPr>
          </p:pic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9A59352F-53A9-FCC6-E7AD-9EC8EA477BF2}"/>
                  </a:ext>
                </a:extLst>
              </p:cNvPr>
              <p:cNvGrpSpPr/>
              <p:nvPr/>
            </p:nvGrpSpPr>
            <p:grpSpPr>
              <a:xfrm>
                <a:off x="8036877" y="3905362"/>
                <a:ext cx="1762900" cy="277630"/>
                <a:chOff x="8129045" y="563786"/>
                <a:chExt cx="2900242" cy="417853"/>
              </a:xfrm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D9203DC4-1BA5-513C-FC5F-0CB8B55DB77A}"/>
                    </a:ext>
                  </a:extLst>
                </p:cNvPr>
                <p:cNvSpPr/>
                <p:nvPr/>
              </p:nvSpPr>
              <p:spPr>
                <a:xfrm>
                  <a:off x="8129045" y="563786"/>
                  <a:ext cx="418809" cy="250327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2D54D70-B3B3-DC54-E0BE-F66488BD3811}"/>
                    </a:ext>
                  </a:extLst>
                </p:cNvPr>
                <p:cNvSpPr/>
                <p:nvPr/>
              </p:nvSpPr>
              <p:spPr>
                <a:xfrm>
                  <a:off x="8292935" y="802360"/>
                  <a:ext cx="285018" cy="170631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F2A24CFB-16D7-444B-CE10-73C704CF940E}"/>
                    </a:ext>
                  </a:extLst>
                </p:cNvPr>
                <p:cNvSpPr/>
                <p:nvPr/>
              </p:nvSpPr>
              <p:spPr>
                <a:xfrm>
                  <a:off x="10760455" y="600666"/>
                  <a:ext cx="179280" cy="179279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FDC6AAF2-D6AA-BFFE-A419-5A59FDDFF3B9}"/>
                    </a:ext>
                  </a:extLst>
                </p:cNvPr>
                <p:cNvSpPr/>
                <p:nvPr/>
              </p:nvSpPr>
              <p:spPr>
                <a:xfrm>
                  <a:off x="10670725" y="802360"/>
                  <a:ext cx="358562" cy="179279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162" name="Picture 16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55BE80DE-D930-C438-920C-B91A8DB96D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39829" y="3681148"/>
                <a:ext cx="200766" cy="189477"/>
              </a:xfrm>
              <a:prstGeom prst="rect">
                <a:avLst/>
              </a:prstGeom>
            </p:spPr>
          </p:pic>
          <p:pic>
            <p:nvPicPr>
              <p:cNvPr id="163" name="Picture 16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CF923856-9513-B4DF-8378-E541803660F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61510" y="3870625"/>
                <a:ext cx="126950" cy="119811"/>
              </a:xfrm>
              <a:prstGeom prst="rect">
                <a:avLst/>
              </a:prstGeom>
            </p:spPr>
          </p:pic>
          <p:pic>
            <p:nvPicPr>
              <p:cNvPr id="164" name="Picture 163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0B21B51-122A-283C-8D87-E6D1D9B316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96039" y="3886353"/>
                <a:ext cx="126950" cy="119811"/>
              </a:xfrm>
              <a:prstGeom prst="rect">
                <a:avLst/>
              </a:prstGeom>
            </p:spPr>
          </p:pic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5EFB45F9-0415-2677-8FFF-B56057C5A4DB}"/>
                  </a:ext>
                </a:extLst>
              </p:cNvPr>
              <p:cNvSpPr/>
              <p:nvPr/>
            </p:nvSpPr>
            <p:spPr>
              <a:xfrm>
                <a:off x="8803493" y="4003634"/>
                <a:ext cx="299313" cy="205890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C9845AE9-E68C-5838-C436-575B01D317F9}"/>
                </a:ext>
              </a:extLst>
            </p:cNvPr>
            <p:cNvCxnSpPr>
              <a:cxnSpLocks/>
            </p:cNvCxnSpPr>
            <p:nvPr/>
          </p:nvCxnSpPr>
          <p:spPr>
            <a:xfrm>
              <a:off x="919760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6193A4D6-5975-A004-FFE2-4D829F5C7DD2}"/>
                </a:ext>
              </a:extLst>
            </p:cNvPr>
            <p:cNvCxnSpPr>
              <a:cxnSpLocks/>
            </p:cNvCxnSpPr>
            <p:nvPr/>
          </p:nvCxnSpPr>
          <p:spPr>
            <a:xfrm>
              <a:off x="10032283" y="2285952"/>
              <a:ext cx="401841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7" name="Picture 156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AD4AE313-24F1-2F3B-72C4-FDF5ED0491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45800" y="1853281"/>
              <a:ext cx="200765" cy="189477"/>
            </a:xfrm>
            <a:prstGeom prst="rect">
              <a:avLst/>
            </a:prstGeom>
          </p:spPr>
        </p:pic>
        <p:pic>
          <p:nvPicPr>
            <p:cNvPr id="158" name="Picture 157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1B8B92D5-A15D-355B-CDB8-187536D4AE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67482" y="2042758"/>
              <a:ext cx="126949" cy="119811"/>
            </a:xfrm>
            <a:prstGeom prst="rect">
              <a:avLst/>
            </a:prstGeom>
          </p:spPr>
        </p:pic>
        <p:pic>
          <p:nvPicPr>
            <p:cNvPr id="159" name="Picture 158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D52A7CD6-36A9-E2C5-16B5-E0A4A2228D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0200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19D62E9-914F-BC89-4D7A-C738AF198069}"/>
              </a:ext>
            </a:extLst>
          </p:cNvPr>
          <p:cNvGrpSpPr/>
          <p:nvPr/>
        </p:nvGrpSpPr>
        <p:grpSpPr>
          <a:xfrm>
            <a:off x="6667500" y="4594672"/>
            <a:ext cx="1005988" cy="530528"/>
            <a:chOff x="8929789" y="1853281"/>
            <a:chExt cx="1005988" cy="530528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BA81B7BF-C98F-9937-93D0-F714065CFBDA}"/>
                </a:ext>
              </a:extLst>
            </p:cNvPr>
            <p:cNvGrpSpPr/>
            <p:nvPr/>
          </p:nvGrpSpPr>
          <p:grpSpPr>
            <a:xfrm>
              <a:off x="8929789" y="2111925"/>
              <a:ext cx="1005988" cy="271884"/>
              <a:chOff x="8173572" y="563786"/>
              <a:chExt cx="1654993" cy="409205"/>
            </a:xfrm>
          </p:grpSpPr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06A1E4D-5060-CE95-3C03-3A602B2A8343}"/>
                  </a:ext>
                </a:extLst>
              </p:cNvPr>
              <p:cNvSpPr/>
              <p:nvPr/>
            </p:nvSpPr>
            <p:spPr>
              <a:xfrm>
                <a:off x="8173572" y="563786"/>
                <a:ext cx="418807" cy="250327"/>
              </a:xfrm>
              <a:custGeom>
                <a:avLst/>
                <a:gdLst>
                  <a:gd name="connsiteX0" fmla="*/ 259928 w 418808"/>
                  <a:gd name="connsiteY0" fmla="*/ 116478 h 250326"/>
                  <a:gd name="connsiteX1" fmla="*/ 313058 w 418808"/>
                  <a:gd name="connsiteY1" fmla="*/ 116478 h 250326"/>
                  <a:gd name="connsiteX2" fmla="*/ 343710 w 418808"/>
                  <a:gd name="connsiteY2" fmla="*/ 70500 h 250326"/>
                  <a:gd name="connsiteX3" fmla="*/ 418808 w 418808"/>
                  <a:gd name="connsiteY3" fmla="*/ 78163 h 250326"/>
                  <a:gd name="connsiteX4" fmla="*/ 287514 w 418808"/>
                  <a:gd name="connsiteY4" fmla="*/ 0 h 250326"/>
                  <a:gd name="connsiteX5" fmla="*/ 206286 w 418808"/>
                  <a:gd name="connsiteY5" fmla="*/ 85826 h 250326"/>
                  <a:gd name="connsiteX6" fmla="*/ 204754 w 418808"/>
                  <a:gd name="connsiteY6" fmla="*/ 81228 h 250326"/>
                  <a:gd name="connsiteX7" fmla="*/ 203221 w 418808"/>
                  <a:gd name="connsiteY7" fmla="*/ 77652 h 250326"/>
                  <a:gd name="connsiteX8" fmla="*/ 207308 w 418808"/>
                  <a:gd name="connsiteY8" fmla="*/ 64370 h 250326"/>
                  <a:gd name="connsiteX9" fmla="*/ 197091 w 418808"/>
                  <a:gd name="connsiteY9" fmla="*/ 49044 h 250326"/>
                  <a:gd name="connsiteX10" fmla="*/ 188917 w 418808"/>
                  <a:gd name="connsiteY10" fmla="*/ 64370 h 250326"/>
                  <a:gd name="connsiteX11" fmla="*/ 170014 w 418808"/>
                  <a:gd name="connsiteY11" fmla="*/ 63859 h 250326"/>
                  <a:gd name="connsiteX12" fmla="*/ 156732 w 418808"/>
                  <a:gd name="connsiteY12" fmla="*/ 79185 h 250326"/>
                  <a:gd name="connsiteX13" fmla="*/ 138851 w 418808"/>
                  <a:gd name="connsiteY13" fmla="*/ 73054 h 250326"/>
                  <a:gd name="connsiteX14" fmla="*/ 142427 w 418808"/>
                  <a:gd name="connsiteY14" fmla="*/ 90935 h 250326"/>
                  <a:gd name="connsiteX15" fmla="*/ 156221 w 418808"/>
                  <a:gd name="connsiteY15" fmla="*/ 97576 h 250326"/>
                  <a:gd name="connsiteX16" fmla="*/ 157243 w 418808"/>
                  <a:gd name="connsiteY16" fmla="*/ 100641 h 250326"/>
                  <a:gd name="connsiteX17" fmla="*/ 159286 w 418808"/>
                  <a:gd name="connsiteY17" fmla="*/ 104728 h 250326"/>
                  <a:gd name="connsiteX18" fmla="*/ 41275 w 418808"/>
                  <a:gd name="connsiteY18" fmla="*/ 101152 h 250326"/>
                  <a:gd name="connsiteX19" fmla="*/ 3982 w 418808"/>
                  <a:gd name="connsiteY19" fmla="*/ 250326 h 250326"/>
                  <a:gd name="connsiteX20" fmla="*/ 51493 w 418808"/>
                  <a:gd name="connsiteY20" fmla="*/ 192087 h 250326"/>
                  <a:gd name="connsiteX21" fmla="*/ 105645 w 418808"/>
                  <a:gd name="connsiteY21" fmla="*/ 202815 h 250326"/>
                  <a:gd name="connsiteX22" fmla="*/ 143449 w 418808"/>
                  <a:gd name="connsiteY22" fmla="*/ 165011 h 250326"/>
                  <a:gd name="connsiteX23" fmla="*/ 219569 w 418808"/>
                  <a:gd name="connsiteY23" fmla="*/ 183402 h 250326"/>
                  <a:gd name="connsiteX24" fmla="*/ 259928 w 418808"/>
                  <a:gd name="connsiteY24" fmla="*/ 116478 h 25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8808" h="250326">
                    <a:moveTo>
                      <a:pt x="259928" y="116478"/>
                    </a:moveTo>
                    <a:cubicBezTo>
                      <a:pt x="286493" y="107283"/>
                      <a:pt x="313058" y="116478"/>
                      <a:pt x="313058" y="116478"/>
                    </a:cubicBezTo>
                    <a:cubicBezTo>
                      <a:pt x="313058" y="116478"/>
                      <a:pt x="329917" y="77141"/>
                      <a:pt x="343710" y="70500"/>
                    </a:cubicBezTo>
                    <a:cubicBezTo>
                      <a:pt x="383047" y="54152"/>
                      <a:pt x="418808" y="78163"/>
                      <a:pt x="418808" y="78163"/>
                    </a:cubicBezTo>
                    <a:cubicBezTo>
                      <a:pt x="418808" y="78163"/>
                      <a:pt x="376917" y="5109"/>
                      <a:pt x="287514" y="0"/>
                    </a:cubicBezTo>
                    <a:cubicBezTo>
                      <a:pt x="263504" y="33717"/>
                      <a:pt x="248177" y="60283"/>
                      <a:pt x="206286" y="85826"/>
                    </a:cubicBezTo>
                    <a:cubicBezTo>
                      <a:pt x="205775" y="84294"/>
                      <a:pt x="205264" y="82761"/>
                      <a:pt x="204754" y="81228"/>
                    </a:cubicBezTo>
                    <a:cubicBezTo>
                      <a:pt x="204243" y="80207"/>
                      <a:pt x="203732" y="78674"/>
                      <a:pt x="203221" y="77652"/>
                    </a:cubicBezTo>
                    <a:cubicBezTo>
                      <a:pt x="205775" y="74587"/>
                      <a:pt x="207308" y="69478"/>
                      <a:pt x="207308" y="64370"/>
                    </a:cubicBezTo>
                    <a:cubicBezTo>
                      <a:pt x="207308" y="55685"/>
                      <a:pt x="202710" y="49044"/>
                      <a:pt x="197091" y="49044"/>
                    </a:cubicBezTo>
                    <a:cubicBezTo>
                      <a:pt x="192493" y="49044"/>
                      <a:pt x="189427" y="56707"/>
                      <a:pt x="188917" y="64370"/>
                    </a:cubicBezTo>
                    <a:cubicBezTo>
                      <a:pt x="182786" y="61815"/>
                      <a:pt x="176145" y="61304"/>
                      <a:pt x="170014" y="63859"/>
                    </a:cubicBezTo>
                    <a:cubicBezTo>
                      <a:pt x="163373" y="66413"/>
                      <a:pt x="158775" y="72544"/>
                      <a:pt x="156732" y="79185"/>
                    </a:cubicBezTo>
                    <a:cubicBezTo>
                      <a:pt x="150601" y="74076"/>
                      <a:pt x="142427" y="69478"/>
                      <a:pt x="138851" y="73054"/>
                    </a:cubicBezTo>
                    <a:cubicBezTo>
                      <a:pt x="134764" y="77141"/>
                      <a:pt x="136297" y="85315"/>
                      <a:pt x="142427" y="90935"/>
                    </a:cubicBezTo>
                    <a:cubicBezTo>
                      <a:pt x="146514" y="95022"/>
                      <a:pt x="152134" y="97576"/>
                      <a:pt x="156221" y="97576"/>
                    </a:cubicBezTo>
                    <a:cubicBezTo>
                      <a:pt x="156732" y="98598"/>
                      <a:pt x="156732" y="99620"/>
                      <a:pt x="157243" y="100641"/>
                    </a:cubicBezTo>
                    <a:cubicBezTo>
                      <a:pt x="157754" y="102174"/>
                      <a:pt x="158775" y="103707"/>
                      <a:pt x="159286" y="104728"/>
                    </a:cubicBezTo>
                    <a:cubicBezTo>
                      <a:pt x="111264" y="115967"/>
                      <a:pt x="82145" y="108304"/>
                      <a:pt x="41275" y="101152"/>
                    </a:cubicBezTo>
                    <a:cubicBezTo>
                      <a:pt x="-17986" y="168587"/>
                      <a:pt x="3982" y="250326"/>
                      <a:pt x="3982" y="250326"/>
                    </a:cubicBezTo>
                    <a:cubicBezTo>
                      <a:pt x="3982" y="250326"/>
                      <a:pt x="12156" y="208435"/>
                      <a:pt x="51493" y="192087"/>
                    </a:cubicBezTo>
                    <a:cubicBezTo>
                      <a:pt x="66308" y="186978"/>
                      <a:pt x="105645" y="202815"/>
                      <a:pt x="105645" y="202815"/>
                    </a:cubicBezTo>
                    <a:cubicBezTo>
                      <a:pt x="105645" y="202815"/>
                      <a:pt x="117906" y="177783"/>
                      <a:pt x="143449" y="165011"/>
                    </a:cubicBezTo>
                    <a:cubicBezTo>
                      <a:pt x="177167" y="156837"/>
                      <a:pt x="219569" y="183402"/>
                      <a:pt x="219569" y="183402"/>
                    </a:cubicBezTo>
                    <a:cubicBezTo>
                      <a:pt x="219569" y="183402"/>
                      <a:pt x="230297" y="134359"/>
                      <a:pt x="259928" y="116478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1A8006B5-4F4F-C7BD-3CBE-4E1F308BCD84}"/>
                  </a:ext>
                </a:extLst>
              </p:cNvPr>
              <p:cNvSpPr/>
              <p:nvPr/>
            </p:nvSpPr>
            <p:spPr>
              <a:xfrm>
                <a:off x="8337431" y="802361"/>
                <a:ext cx="285018" cy="170630"/>
              </a:xfrm>
              <a:custGeom>
                <a:avLst/>
                <a:gdLst>
                  <a:gd name="connsiteX0" fmla="*/ 256968 w 285019"/>
                  <a:gd name="connsiteY0" fmla="*/ 68967 h 170630"/>
                  <a:gd name="connsiteX1" fmla="*/ 176761 w 285019"/>
                  <a:gd name="connsiteY1" fmla="*/ 71011 h 170630"/>
                  <a:gd name="connsiteX2" fmla="*/ 178294 w 285019"/>
                  <a:gd name="connsiteY2" fmla="*/ 67946 h 170630"/>
                  <a:gd name="connsiteX3" fmla="*/ 179315 w 285019"/>
                  <a:gd name="connsiteY3" fmla="*/ 65391 h 170630"/>
                  <a:gd name="connsiteX4" fmla="*/ 187489 w 285019"/>
                  <a:gd name="connsiteY4" fmla="*/ 60793 h 170630"/>
                  <a:gd name="connsiteX5" fmla="*/ 190044 w 285019"/>
                  <a:gd name="connsiteY5" fmla="*/ 48533 h 170630"/>
                  <a:gd name="connsiteX6" fmla="*/ 178804 w 285019"/>
                  <a:gd name="connsiteY6" fmla="*/ 52109 h 170630"/>
                  <a:gd name="connsiteX7" fmla="*/ 170120 w 285019"/>
                  <a:gd name="connsiteY7" fmla="*/ 42913 h 170630"/>
                  <a:gd name="connsiteX8" fmla="*/ 156326 w 285019"/>
                  <a:gd name="connsiteY8" fmla="*/ 43935 h 170630"/>
                  <a:gd name="connsiteX9" fmla="*/ 150707 w 285019"/>
                  <a:gd name="connsiteY9" fmla="*/ 32696 h 170630"/>
                  <a:gd name="connsiteX10" fmla="*/ 143554 w 285019"/>
                  <a:gd name="connsiteY10" fmla="*/ 42913 h 170630"/>
                  <a:gd name="connsiteX11" fmla="*/ 147131 w 285019"/>
                  <a:gd name="connsiteY11" fmla="*/ 52620 h 170630"/>
                  <a:gd name="connsiteX12" fmla="*/ 146109 w 285019"/>
                  <a:gd name="connsiteY12" fmla="*/ 54663 h 170630"/>
                  <a:gd name="connsiteX13" fmla="*/ 145087 w 285019"/>
                  <a:gd name="connsiteY13" fmla="*/ 57728 h 170630"/>
                  <a:gd name="connsiteX14" fmla="*/ 89913 w 285019"/>
                  <a:gd name="connsiteY14" fmla="*/ 0 h 170630"/>
                  <a:gd name="connsiteX15" fmla="*/ 0 w 285019"/>
                  <a:gd name="connsiteY15" fmla="*/ 53130 h 170630"/>
                  <a:gd name="connsiteX16" fmla="*/ 51087 w 285019"/>
                  <a:gd name="connsiteY16" fmla="*/ 48022 h 170630"/>
                  <a:gd name="connsiteX17" fmla="*/ 72033 w 285019"/>
                  <a:gd name="connsiteY17" fmla="*/ 79185 h 170630"/>
                  <a:gd name="connsiteX18" fmla="*/ 108304 w 285019"/>
                  <a:gd name="connsiteY18" fmla="*/ 79185 h 170630"/>
                  <a:gd name="connsiteX19" fmla="*/ 135891 w 285019"/>
                  <a:gd name="connsiteY19" fmla="*/ 124652 h 170630"/>
                  <a:gd name="connsiteX20" fmla="*/ 187489 w 285019"/>
                  <a:gd name="connsiteY20" fmla="*/ 112391 h 170630"/>
                  <a:gd name="connsiteX21" fmla="*/ 213033 w 285019"/>
                  <a:gd name="connsiteY21" fmla="*/ 137935 h 170630"/>
                  <a:gd name="connsiteX22" fmla="*/ 249815 w 285019"/>
                  <a:gd name="connsiteY22" fmla="*/ 130783 h 170630"/>
                  <a:gd name="connsiteX23" fmla="*/ 282000 w 285019"/>
                  <a:gd name="connsiteY23" fmla="*/ 170631 h 170630"/>
                  <a:gd name="connsiteX24" fmla="*/ 256968 w 285019"/>
                  <a:gd name="connsiteY24" fmla="*/ 68967 h 17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5019" h="170630">
                    <a:moveTo>
                      <a:pt x="256968" y="68967"/>
                    </a:moveTo>
                    <a:cubicBezTo>
                      <a:pt x="228870" y="73565"/>
                      <a:pt x="209457" y="79185"/>
                      <a:pt x="176761" y="71011"/>
                    </a:cubicBezTo>
                    <a:cubicBezTo>
                      <a:pt x="177272" y="69989"/>
                      <a:pt x="177783" y="68967"/>
                      <a:pt x="178294" y="67946"/>
                    </a:cubicBezTo>
                    <a:cubicBezTo>
                      <a:pt x="178804" y="66924"/>
                      <a:pt x="178804" y="66413"/>
                      <a:pt x="179315" y="65391"/>
                    </a:cubicBezTo>
                    <a:cubicBezTo>
                      <a:pt x="181870" y="64880"/>
                      <a:pt x="184935" y="63348"/>
                      <a:pt x="187489" y="60793"/>
                    </a:cubicBezTo>
                    <a:cubicBezTo>
                      <a:pt x="191576" y="56707"/>
                      <a:pt x="192598" y="51087"/>
                      <a:pt x="190044" y="48533"/>
                    </a:cubicBezTo>
                    <a:cubicBezTo>
                      <a:pt x="188000" y="46489"/>
                      <a:pt x="182891" y="48533"/>
                      <a:pt x="178804" y="52109"/>
                    </a:cubicBezTo>
                    <a:cubicBezTo>
                      <a:pt x="177272" y="48022"/>
                      <a:pt x="174207" y="44446"/>
                      <a:pt x="170120" y="42913"/>
                    </a:cubicBezTo>
                    <a:cubicBezTo>
                      <a:pt x="165522" y="40870"/>
                      <a:pt x="160924" y="41380"/>
                      <a:pt x="156326" y="43935"/>
                    </a:cubicBezTo>
                    <a:cubicBezTo>
                      <a:pt x="155815" y="38315"/>
                      <a:pt x="154283" y="32696"/>
                      <a:pt x="150707" y="32696"/>
                    </a:cubicBezTo>
                    <a:cubicBezTo>
                      <a:pt x="146620" y="32696"/>
                      <a:pt x="143554" y="37293"/>
                      <a:pt x="143554" y="42913"/>
                    </a:cubicBezTo>
                    <a:cubicBezTo>
                      <a:pt x="143554" y="47000"/>
                      <a:pt x="145087" y="51087"/>
                      <a:pt x="147131" y="52620"/>
                    </a:cubicBezTo>
                    <a:cubicBezTo>
                      <a:pt x="146620" y="53130"/>
                      <a:pt x="146620" y="53641"/>
                      <a:pt x="146109" y="54663"/>
                    </a:cubicBezTo>
                    <a:cubicBezTo>
                      <a:pt x="145598" y="55685"/>
                      <a:pt x="145598" y="56707"/>
                      <a:pt x="145087" y="57728"/>
                    </a:cubicBezTo>
                    <a:cubicBezTo>
                      <a:pt x="116989" y="40870"/>
                      <a:pt x="106772" y="22989"/>
                      <a:pt x="89913" y="0"/>
                    </a:cubicBezTo>
                    <a:cubicBezTo>
                      <a:pt x="28609" y="3576"/>
                      <a:pt x="0" y="53130"/>
                      <a:pt x="0" y="53130"/>
                    </a:cubicBezTo>
                    <a:cubicBezTo>
                      <a:pt x="0" y="53130"/>
                      <a:pt x="24011" y="36783"/>
                      <a:pt x="51087" y="48022"/>
                    </a:cubicBezTo>
                    <a:cubicBezTo>
                      <a:pt x="60794" y="52620"/>
                      <a:pt x="72033" y="79185"/>
                      <a:pt x="72033" y="79185"/>
                    </a:cubicBezTo>
                    <a:cubicBezTo>
                      <a:pt x="72033" y="79185"/>
                      <a:pt x="89913" y="73054"/>
                      <a:pt x="108304" y="79185"/>
                    </a:cubicBezTo>
                    <a:cubicBezTo>
                      <a:pt x="128739" y="91446"/>
                      <a:pt x="135891" y="124652"/>
                      <a:pt x="135891" y="124652"/>
                    </a:cubicBezTo>
                    <a:cubicBezTo>
                      <a:pt x="135891" y="124652"/>
                      <a:pt x="164500" y="106261"/>
                      <a:pt x="187489" y="112391"/>
                    </a:cubicBezTo>
                    <a:cubicBezTo>
                      <a:pt x="204859" y="121076"/>
                      <a:pt x="213033" y="137935"/>
                      <a:pt x="213033" y="137935"/>
                    </a:cubicBezTo>
                    <a:cubicBezTo>
                      <a:pt x="213033" y="137935"/>
                      <a:pt x="240109" y="127207"/>
                      <a:pt x="249815" y="130783"/>
                    </a:cubicBezTo>
                    <a:cubicBezTo>
                      <a:pt x="276891" y="142022"/>
                      <a:pt x="282000" y="170631"/>
                      <a:pt x="282000" y="170631"/>
                    </a:cubicBezTo>
                    <a:cubicBezTo>
                      <a:pt x="282000" y="170631"/>
                      <a:pt x="297837" y="114946"/>
                      <a:pt x="256968" y="68967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6DDA4AFA-AF95-FFEA-C7C9-B9E38B5CB1B7}"/>
                  </a:ext>
                </a:extLst>
              </p:cNvPr>
              <p:cNvSpPr/>
              <p:nvPr/>
            </p:nvSpPr>
            <p:spPr>
              <a:xfrm>
                <a:off x="9559656" y="591776"/>
                <a:ext cx="179280" cy="179278"/>
              </a:xfrm>
              <a:custGeom>
                <a:avLst/>
                <a:gdLst>
                  <a:gd name="connsiteX0" fmla="*/ 179280 w 179279"/>
                  <a:gd name="connsiteY0" fmla="*/ 89640 h 179279"/>
                  <a:gd name="connsiteX1" fmla="*/ 89640 w 179279"/>
                  <a:gd name="connsiteY1" fmla="*/ 179280 h 179279"/>
                  <a:gd name="connsiteX2" fmla="*/ 0 w 179279"/>
                  <a:gd name="connsiteY2" fmla="*/ 89640 h 179279"/>
                  <a:gd name="connsiteX3" fmla="*/ 89640 w 179279"/>
                  <a:gd name="connsiteY3" fmla="*/ 0 h 179279"/>
                  <a:gd name="connsiteX4" fmla="*/ 179280 w 179279"/>
                  <a:gd name="connsiteY4" fmla="*/ 8964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79" h="179279">
                    <a:moveTo>
                      <a:pt x="179280" y="89640"/>
                    </a:moveTo>
                    <a:cubicBezTo>
                      <a:pt x="179280" y="139147"/>
                      <a:pt x="139147" y="179280"/>
                      <a:pt x="89640" y="179280"/>
                    </a:cubicBezTo>
                    <a:cubicBezTo>
                      <a:pt x="40133" y="179280"/>
                      <a:pt x="0" y="139147"/>
                      <a:pt x="0" y="89640"/>
                    </a:cubicBezTo>
                    <a:cubicBezTo>
                      <a:pt x="0" y="40133"/>
                      <a:pt x="40133" y="0"/>
                      <a:pt x="89640" y="0"/>
                    </a:cubicBezTo>
                    <a:cubicBezTo>
                      <a:pt x="139147" y="0"/>
                      <a:pt x="179280" y="40133"/>
                      <a:pt x="179280" y="896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56BC9871-192A-2446-9DBC-7F95F302B49E}"/>
                  </a:ext>
                </a:extLst>
              </p:cNvPr>
              <p:cNvSpPr/>
              <p:nvPr/>
            </p:nvSpPr>
            <p:spPr>
              <a:xfrm>
                <a:off x="9470005" y="793471"/>
                <a:ext cx="358560" cy="179278"/>
              </a:xfrm>
              <a:custGeom>
                <a:avLst/>
                <a:gdLst>
                  <a:gd name="connsiteX0" fmla="*/ 358559 w 358559"/>
                  <a:gd name="connsiteY0" fmla="*/ 179280 h 179279"/>
                  <a:gd name="connsiteX1" fmla="*/ 358559 w 358559"/>
                  <a:gd name="connsiteY1" fmla="*/ 89640 h 179279"/>
                  <a:gd name="connsiteX2" fmla="*/ 340631 w 358559"/>
                  <a:gd name="connsiteY2" fmla="*/ 53784 h 179279"/>
                  <a:gd name="connsiteX3" fmla="*/ 253233 w 358559"/>
                  <a:gd name="connsiteY3" fmla="*/ 11205 h 179279"/>
                  <a:gd name="connsiteX4" fmla="*/ 179280 w 358559"/>
                  <a:gd name="connsiteY4" fmla="*/ 0 h 179279"/>
                  <a:gd name="connsiteX5" fmla="*/ 105327 w 358559"/>
                  <a:gd name="connsiteY5" fmla="*/ 11205 h 179279"/>
                  <a:gd name="connsiteX6" fmla="*/ 17928 w 358559"/>
                  <a:gd name="connsiteY6" fmla="*/ 53784 h 179279"/>
                  <a:gd name="connsiteX7" fmla="*/ 0 w 358559"/>
                  <a:gd name="connsiteY7" fmla="*/ 89640 h 179279"/>
                  <a:gd name="connsiteX8" fmla="*/ 0 w 358559"/>
                  <a:gd name="connsiteY8" fmla="*/ 179280 h 179279"/>
                  <a:gd name="connsiteX9" fmla="*/ 358559 w 358559"/>
                  <a:gd name="connsiteY9" fmla="*/ 17928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8559" h="179279">
                    <a:moveTo>
                      <a:pt x="358559" y="179280"/>
                    </a:moveTo>
                    <a:lnTo>
                      <a:pt x="358559" y="89640"/>
                    </a:lnTo>
                    <a:cubicBezTo>
                      <a:pt x="358559" y="76194"/>
                      <a:pt x="351836" y="62748"/>
                      <a:pt x="340631" y="53784"/>
                    </a:cubicBezTo>
                    <a:cubicBezTo>
                      <a:pt x="315980" y="33615"/>
                      <a:pt x="284607" y="20169"/>
                      <a:pt x="253233" y="11205"/>
                    </a:cubicBezTo>
                    <a:cubicBezTo>
                      <a:pt x="230823" y="4482"/>
                      <a:pt x="206172" y="0"/>
                      <a:pt x="179280" y="0"/>
                    </a:cubicBezTo>
                    <a:cubicBezTo>
                      <a:pt x="154629" y="0"/>
                      <a:pt x="129978" y="4482"/>
                      <a:pt x="105327" y="11205"/>
                    </a:cubicBezTo>
                    <a:cubicBezTo>
                      <a:pt x="73953" y="20169"/>
                      <a:pt x="42579" y="35856"/>
                      <a:pt x="17928" y="53784"/>
                    </a:cubicBezTo>
                    <a:cubicBezTo>
                      <a:pt x="6723" y="62748"/>
                      <a:pt x="0" y="76194"/>
                      <a:pt x="0" y="89640"/>
                    </a:cubicBezTo>
                    <a:lnTo>
                      <a:pt x="0" y="179280"/>
                    </a:lnTo>
                    <a:lnTo>
                      <a:pt x="358559" y="179280"/>
                    </a:ln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253BFB7B-30C5-A799-43B0-B5BC96EF0897}"/>
                </a:ext>
              </a:extLst>
            </p:cNvPr>
            <p:cNvCxnSpPr>
              <a:cxnSpLocks/>
            </p:cNvCxnSpPr>
            <p:nvPr/>
          </p:nvCxnSpPr>
          <p:spPr>
            <a:xfrm>
              <a:off x="9283643" y="2260465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3" name="Picture 17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B52E6603-D612-E56D-3645-36C07F34B5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44844" y="1853281"/>
              <a:ext cx="200765" cy="189477"/>
            </a:xfrm>
            <a:prstGeom prst="rect">
              <a:avLst/>
            </a:prstGeom>
          </p:spPr>
        </p:pic>
        <p:pic>
          <p:nvPicPr>
            <p:cNvPr id="174" name="Picture 17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A4C53378-72C0-3CC5-1DBF-AA85CA227D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466527" y="2042758"/>
              <a:ext cx="126949" cy="119811"/>
            </a:xfrm>
            <a:prstGeom prst="rect">
              <a:avLst/>
            </a:prstGeom>
          </p:spPr>
        </p:pic>
        <p:pic>
          <p:nvPicPr>
            <p:cNvPr id="175" name="Picture 17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27A43796-CEDE-98FB-D31C-B13FB25648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01051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BBC631D7-CD20-B392-488C-C2864DF28E85}"/>
              </a:ext>
            </a:extLst>
          </p:cNvPr>
          <p:cNvGrpSpPr/>
          <p:nvPr/>
        </p:nvGrpSpPr>
        <p:grpSpPr>
          <a:xfrm>
            <a:off x="803082" y="614215"/>
            <a:ext cx="1776693" cy="562806"/>
            <a:chOff x="8818860" y="1853281"/>
            <a:chExt cx="1776693" cy="562806"/>
          </a:xfrm>
        </p:grpSpPr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A10B943B-B0C9-7E07-C025-46E77F8D57C6}"/>
                </a:ext>
              </a:extLst>
            </p:cNvPr>
            <p:cNvGrpSpPr/>
            <p:nvPr/>
          </p:nvGrpSpPr>
          <p:grpSpPr>
            <a:xfrm>
              <a:off x="8818860" y="1887711"/>
              <a:ext cx="1776693" cy="528376"/>
              <a:chOff x="7953048" y="3681148"/>
              <a:chExt cx="1776693" cy="528376"/>
            </a:xfrm>
          </p:grpSpPr>
          <p:pic>
            <p:nvPicPr>
              <p:cNvPr id="187" name="Picture 186">
                <a:extLst>
                  <a:ext uri="{FF2B5EF4-FFF2-40B4-BE49-F238E27FC236}">
                    <a16:creationId xmlns:a16="http://schemas.microsoft.com/office/drawing/2014/main" id="{39FDEF33-A421-DBE9-390E-FC21015F57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flipH="1">
                <a:off x="8690036" y="3750051"/>
                <a:ext cx="368282" cy="230419"/>
              </a:xfrm>
              <a:prstGeom prst="rect">
                <a:avLst/>
              </a:prstGeom>
            </p:spPr>
          </p:pic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C6843914-EC71-9753-D394-08FE7BF31CFE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776693" cy="277630"/>
                <a:chOff x="7991105" y="563786"/>
                <a:chExt cx="2922923" cy="417853"/>
              </a:xfrm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DD3F8112-2A6C-CE2D-E312-4F1CD9CB9A59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88B4E37B-A937-75D5-2064-05057A88632E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59528A08-329E-7D6F-67FF-C2EB949FC3BD}"/>
                    </a:ext>
                  </a:extLst>
                </p:cNvPr>
                <p:cNvSpPr/>
                <p:nvPr/>
              </p:nvSpPr>
              <p:spPr>
                <a:xfrm>
                  <a:off x="10645120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ED70755B-5F64-B6BB-08C6-643572AD2032}"/>
                    </a:ext>
                  </a:extLst>
                </p:cNvPr>
                <p:cNvSpPr/>
                <p:nvPr/>
              </p:nvSpPr>
              <p:spPr>
                <a:xfrm>
                  <a:off x="10555468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189" name="Picture 188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7B871CDB-EA7C-9B3C-96B6-E8A39DEB46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976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190" name="Picture 18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F1AC5515-CAE6-E0B0-E3CE-190E9CFA70A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9145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191" name="Picture 19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591BC3E7-A3FF-562C-6979-36BD0167B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25975" y="3886353"/>
                <a:ext cx="126949" cy="119811"/>
              </a:xfrm>
              <a:prstGeom prst="rect">
                <a:avLst/>
              </a:prstGeom>
            </p:spPr>
          </p:pic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32E3AF35-C215-B8F3-0A67-FBFA191E88AE}"/>
                  </a:ext>
                </a:extLst>
              </p:cNvPr>
              <p:cNvSpPr/>
              <p:nvPr/>
            </p:nvSpPr>
            <p:spPr>
              <a:xfrm>
                <a:off x="8719673" y="4003634"/>
                <a:ext cx="299313" cy="205890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38DB3955-F390-CEA9-A8AE-C6BDBFCBD657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E3117B64-FAAD-0427-BFFC-67CF7DBD051B}"/>
                </a:ext>
              </a:extLst>
            </p:cNvPr>
            <p:cNvCxnSpPr>
              <a:cxnSpLocks/>
            </p:cNvCxnSpPr>
            <p:nvPr/>
          </p:nvCxnSpPr>
          <p:spPr>
            <a:xfrm>
              <a:off x="996222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4" name="Picture 18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9531E02C-11C4-A825-401B-2B781F4249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185" name="Picture 18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D3DD9201-89DD-88ED-ABC6-EFD7B7164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186" name="Picture 185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1F523A9D-A525-2A9F-4C45-80A1C382FC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sp>
        <p:nvSpPr>
          <p:cNvPr id="199" name="TextBox 5">
            <a:extLst>
              <a:ext uri="{FF2B5EF4-FFF2-40B4-BE49-F238E27FC236}">
                <a16:creationId xmlns:a16="http://schemas.microsoft.com/office/drawing/2014/main" id="{199B6D56-6917-DAA6-6757-3745217ABE30}"/>
              </a:ext>
            </a:extLst>
          </p:cNvPr>
          <p:cNvSpPr txBox="1"/>
          <p:nvPr/>
        </p:nvSpPr>
        <p:spPr>
          <a:xfrm>
            <a:off x="413698" y="6172608"/>
            <a:ext cx="222360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Arial" panose="020B0604020202020204" pitchFamily="34" charset="0"/>
                <a:cs typeface="Arial" panose="020B0604020202020204" pitchFamily="34" charset="0"/>
              </a:rPr>
              <a:t>   Closer               Farther</a:t>
            </a:r>
            <a:endParaRPr lang="en-NZ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23F1A20-A9B9-1C17-4721-6DFAAD17B241}"/>
              </a:ext>
            </a:extLst>
          </p:cNvPr>
          <p:cNvSpPr/>
          <p:nvPr/>
        </p:nvSpPr>
        <p:spPr>
          <a:xfrm>
            <a:off x="8400217" y="3715976"/>
            <a:ext cx="272024" cy="193457"/>
          </a:xfrm>
          <a:custGeom>
            <a:avLst/>
            <a:gdLst>
              <a:gd name="connsiteX0" fmla="*/ 450760 w 492414"/>
              <a:gd name="connsiteY0" fmla="*/ 208270 h 309880"/>
              <a:gd name="connsiteX1" fmla="*/ 492414 w 492414"/>
              <a:gd name="connsiteY1" fmla="*/ 208270 h 309880"/>
              <a:gd name="connsiteX2" fmla="*/ 441924 w 492414"/>
              <a:gd name="connsiteY2" fmla="*/ 157780 h 309880"/>
              <a:gd name="connsiteX3" fmla="*/ 419835 w 492414"/>
              <a:gd name="connsiteY3" fmla="*/ 157780 h 309880"/>
              <a:gd name="connsiteX4" fmla="*/ 388279 w 492414"/>
              <a:gd name="connsiteY4" fmla="*/ 83308 h 309880"/>
              <a:gd name="connsiteX5" fmla="*/ 306233 w 492414"/>
              <a:gd name="connsiteY5" fmla="*/ 25876 h 309880"/>
              <a:gd name="connsiteX6" fmla="*/ 296766 w 492414"/>
              <a:gd name="connsiteY6" fmla="*/ 25245 h 309880"/>
              <a:gd name="connsiteX7" fmla="*/ 286037 w 492414"/>
              <a:gd name="connsiteY7" fmla="*/ 25876 h 309880"/>
              <a:gd name="connsiteX8" fmla="*/ 284144 w 492414"/>
              <a:gd name="connsiteY8" fmla="*/ 25245 h 309880"/>
              <a:gd name="connsiteX9" fmla="*/ 126363 w 492414"/>
              <a:gd name="connsiteY9" fmla="*/ 25245 h 309880"/>
              <a:gd name="connsiteX10" fmla="*/ 125732 w 492414"/>
              <a:gd name="connsiteY10" fmla="*/ 25876 h 309880"/>
              <a:gd name="connsiteX11" fmla="*/ 65145 w 492414"/>
              <a:gd name="connsiteY11" fmla="*/ 51752 h 309880"/>
              <a:gd name="connsiteX12" fmla="*/ 59464 w 492414"/>
              <a:gd name="connsiteY12" fmla="*/ 56170 h 309880"/>
              <a:gd name="connsiteX13" fmla="*/ 36744 w 492414"/>
              <a:gd name="connsiteY13" fmla="*/ 61850 h 309880"/>
              <a:gd name="connsiteX14" fmla="*/ 26015 w 492414"/>
              <a:gd name="connsiteY14" fmla="*/ 40392 h 309880"/>
              <a:gd name="connsiteX15" fmla="*/ 44318 w 492414"/>
              <a:gd name="connsiteY15" fmla="*/ 25245 h 309880"/>
              <a:gd name="connsiteX16" fmla="*/ 56940 w 492414"/>
              <a:gd name="connsiteY16" fmla="*/ 12622 h 309880"/>
              <a:gd name="connsiteX17" fmla="*/ 44318 w 492414"/>
              <a:gd name="connsiteY17" fmla="*/ 0 h 309880"/>
              <a:gd name="connsiteX18" fmla="*/ 139 w 492414"/>
              <a:gd name="connsiteY18" fmla="*/ 41654 h 309880"/>
              <a:gd name="connsiteX19" fmla="*/ 39269 w 492414"/>
              <a:gd name="connsiteY19" fmla="*/ 88357 h 309880"/>
              <a:gd name="connsiteX20" fmla="*/ 82185 w 492414"/>
              <a:gd name="connsiteY20" fmla="*/ 213950 h 309880"/>
              <a:gd name="connsiteX21" fmla="*/ 82185 w 492414"/>
              <a:gd name="connsiteY21" fmla="*/ 290947 h 309880"/>
              <a:gd name="connsiteX22" fmla="*/ 101119 w 492414"/>
              <a:gd name="connsiteY22" fmla="*/ 309881 h 309880"/>
              <a:gd name="connsiteX23" fmla="*/ 120052 w 492414"/>
              <a:gd name="connsiteY23" fmla="*/ 290947 h 309880"/>
              <a:gd name="connsiteX24" fmla="*/ 120052 w 492414"/>
              <a:gd name="connsiteY24" fmla="*/ 227835 h 309880"/>
              <a:gd name="connsiteX25" fmla="*/ 239965 w 492414"/>
              <a:gd name="connsiteY25" fmla="*/ 227835 h 309880"/>
              <a:gd name="connsiteX26" fmla="*/ 239965 w 492414"/>
              <a:gd name="connsiteY26" fmla="*/ 290947 h 309880"/>
              <a:gd name="connsiteX27" fmla="*/ 258899 w 492414"/>
              <a:gd name="connsiteY27" fmla="*/ 309881 h 309880"/>
              <a:gd name="connsiteX28" fmla="*/ 277833 w 492414"/>
              <a:gd name="connsiteY28" fmla="*/ 290947 h 309880"/>
              <a:gd name="connsiteX29" fmla="*/ 277833 w 492414"/>
              <a:gd name="connsiteY29" fmla="*/ 227835 h 309880"/>
              <a:gd name="connsiteX30" fmla="*/ 296766 w 492414"/>
              <a:gd name="connsiteY30" fmla="*/ 227835 h 309880"/>
              <a:gd name="connsiteX31" fmla="*/ 296766 w 492414"/>
              <a:gd name="connsiteY31" fmla="*/ 290947 h 309880"/>
              <a:gd name="connsiteX32" fmla="*/ 315700 w 492414"/>
              <a:gd name="connsiteY32" fmla="*/ 309881 h 309880"/>
              <a:gd name="connsiteX33" fmla="*/ 334634 w 492414"/>
              <a:gd name="connsiteY33" fmla="*/ 290947 h 309880"/>
              <a:gd name="connsiteX34" fmla="*/ 334634 w 492414"/>
              <a:gd name="connsiteY34" fmla="*/ 242982 h 309880"/>
              <a:gd name="connsiteX35" fmla="*/ 410999 w 492414"/>
              <a:gd name="connsiteY35" fmla="*/ 289685 h 309880"/>
              <a:gd name="connsiteX36" fmla="*/ 449498 w 492414"/>
              <a:gd name="connsiteY36" fmla="*/ 295365 h 309880"/>
              <a:gd name="connsiteX37" fmla="*/ 480423 w 492414"/>
              <a:gd name="connsiteY37" fmla="*/ 272645 h 309880"/>
              <a:gd name="connsiteX38" fmla="*/ 486103 w 492414"/>
              <a:gd name="connsiteY38" fmla="*/ 263178 h 309880"/>
              <a:gd name="connsiteX39" fmla="*/ 466538 w 492414"/>
              <a:gd name="connsiteY39" fmla="*/ 251187 h 309880"/>
              <a:gd name="connsiteX40" fmla="*/ 450760 w 492414"/>
              <a:gd name="connsiteY40" fmla="*/ 208270 h 309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92414" h="309880">
                <a:moveTo>
                  <a:pt x="450760" y="208270"/>
                </a:moveTo>
                <a:lnTo>
                  <a:pt x="492414" y="208270"/>
                </a:lnTo>
                <a:cubicBezTo>
                  <a:pt x="492414" y="180501"/>
                  <a:pt x="469694" y="157780"/>
                  <a:pt x="441924" y="157780"/>
                </a:cubicBezTo>
                <a:lnTo>
                  <a:pt x="419835" y="157780"/>
                </a:lnTo>
                <a:cubicBezTo>
                  <a:pt x="412893" y="131273"/>
                  <a:pt x="402164" y="106660"/>
                  <a:pt x="388279" y="83308"/>
                </a:cubicBezTo>
                <a:cubicBezTo>
                  <a:pt x="373132" y="51121"/>
                  <a:pt x="341576" y="29032"/>
                  <a:pt x="306233" y="25876"/>
                </a:cubicBezTo>
                <a:cubicBezTo>
                  <a:pt x="303078" y="25245"/>
                  <a:pt x="299922" y="25245"/>
                  <a:pt x="296766" y="25245"/>
                </a:cubicBezTo>
                <a:cubicBezTo>
                  <a:pt x="292980" y="25245"/>
                  <a:pt x="289193" y="25245"/>
                  <a:pt x="286037" y="25876"/>
                </a:cubicBezTo>
                <a:lnTo>
                  <a:pt x="284144" y="25245"/>
                </a:lnTo>
                <a:lnTo>
                  <a:pt x="126363" y="25245"/>
                </a:lnTo>
                <a:lnTo>
                  <a:pt x="125732" y="25876"/>
                </a:lnTo>
                <a:cubicBezTo>
                  <a:pt x="103012" y="27138"/>
                  <a:pt x="81554" y="36605"/>
                  <a:pt x="65145" y="51752"/>
                </a:cubicBezTo>
                <a:cubicBezTo>
                  <a:pt x="62620" y="52383"/>
                  <a:pt x="60727" y="54276"/>
                  <a:pt x="59464" y="56170"/>
                </a:cubicBezTo>
                <a:cubicBezTo>
                  <a:pt x="54416" y="63112"/>
                  <a:pt x="44318" y="65637"/>
                  <a:pt x="36744" y="61850"/>
                </a:cubicBezTo>
                <a:cubicBezTo>
                  <a:pt x="28540" y="58063"/>
                  <a:pt x="24122" y="49228"/>
                  <a:pt x="26015" y="40392"/>
                </a:cubicBezTo>
                <a:cubicBezTo>
                  <a:pt x="27908" y="31556"/>
                  <a:pt x="35482" y="25245"/>
                  <a:pt x="44318" y="25245"/>
                </a:cubicBezTo>
                <a:cubicBezTo>
                  <a:pt x="51260" y="25245"/>
                  <a:pt x="56940" y="19565"/>
                  <a:pt x="56940" y="12622"/>
                </a:cubicBezTo>
                <a:cubicBezTo>
                  <a:pt x="56940" y="5680"/>
                  <a:pt x="51260" y="0"/>
                  <a:pt x="44318" y="0"/>
                </a:cubicBezTo>
                <a:cubicBezTo>
                  <a:pt x="20966" y="0"/>
                  <a:pt x="2032" y="18303"/>
                  <a:pt x="139" y="41654"/>
                </a:cubicBezTo>
                <a:cubicBezTo>
                  <a:pt x="-1754" y="65006"/>
                  <a:pt x="15917" y="85201"/>
                  <a:pt x="39269" y="88357"/>
                </a:cubicBezTo>
                <a:cubicBezTo>
                  <a:pt x="20335" y="135060"/>
                  <a:pt x="38637" y="188705"/>
                  <a:pt x="82185" y="213950"/>
                </a:cubicBezTo>
                <a:lnTo>
                  <a:pt x="82185" y="290947"/>
                </a:lnTo>
                <a:cubicBezTo>
                  <a:pt x="82185" y="301676"/>
                  <a:pt x="90389" y="309881"/>
                  <a:pt x="101119" y="309881"/>
                </a:cubicBezTo>
                <a:cubicBezTo>
                  <a:pt x="111848" y="309881"/>
                  <a:pt x="120052" y="301676"/>
                  <a:pt x="120052" y="290947"/>
                </a:cubicBezTo>
                <a:lnTo>
                  <a:pt x="120052" y="227835"/>
                </a:lnTo>
                <a:lnTo>
                  <a:pt x="239965" y="227835"/>
                </a:lnTo>
                <a:lnTo>
                  <a:pt x="239965" y="290947"/>
                </a:lnTo>
                <a:cubicBezTo>
                  <a:pt x="239965" y="301676"/>
                  <a:pt x="248170" y="309881"/>
                  <a:pt x="258899" y="309881"/>
                </a:cubicBezTo>
                <a:cubicBezTo>
                  <a:pt x="269628" y="309881"/>
                  <a:pt x="277833" y="301676"/>
                  <a:pt x="277833" y="290947"/>
                </a:cubicBezTo>
                <a:lnTo>
                  <a:pt x="277833" y="227835"/>
                </a:lnTo>
                <a:lnTo>
                  <a:pt x="296766" y="227835"/>
                </a:lnTo>
                <a:lnTo>
                  <a:pt x="296766" y="290947"/>
                </a:lnTo>
                <a:cubicBezTo>
                  <a:pt x="296766" y="301676"/>
                  <a:pt x="304971" y="309881"/>
                  <a:pt x="315700" y="309881"/>
                </a:cubicBezTo>
                <a:cubicBezTo>
                  <a:pt x="326429" y="309881"/>
                  <a:pt x="334634" y="301676"/>
                  <a:pt x="334634" y="290947"/>
                </a:cubicBezTo>
                <a:lnTo>
                  <a:pt x="334634" y="242982"/>
                </a:lnTo>
                <a:lnTo>
                  <a:pt x="410999" y="289685"/>
                </a:lnTo>
                <a:cubicBezTo>
                  <a:pt x="422360" y="296627"/>
                  <a:pt x="436244" y="298521"/>
                  <a:pt x="449498" y="295365"/>
                </a:cubicBezTo>
                <a:cubicBezTo>
                  <a:pt x="462751" y="292209"/>
                  <a:pt x="473480" y="284005"/>
                  <a:pt x="480423" y="272645"/>
                </a:cubicBezTo>
                <a:lnTo>
                  <a:pt x="486103" y="263178"/>
                </a:lnTo>
                <a:lnTo>
                  <a:pt x="466538" y="251187"/>
                </a:lnTo>
                <a:lnTo>
                  <a:pt x="450760" y="208270"/>
                </a:lnTo>
                <a:close/>
              </a:path>
            </a:pathLst>
          </a:custGeom>
          <a:solidFill>
            <a:srgbClr val="000000"/>
          </a:solidFill>
          <a:ln w="6251" cap="flat">
            <a:noFill/>
            <a:prstDash val="solid"/>
            <a:miter/>
          </a:ln>
        </p:spPr>
        <p:txBody>
          <a:bodyPr rtlCol="0" anchor="ctr"/>
          <a:lstStyle/>
          <a:p>
            <a:endParaRPr lang="en-NZ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89B19F-39AF-9DE4-6A8E-2D1F215888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9764121" y="2604018"/>
            <a:ext cx="334705" cy="21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07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21578E-704C-4133-0592-050E77FB83A4}"/>
              </a:ext>
            </a:extLst>
          </p:cNvPr>
          <p:cNvGrpSpPr/>
          <p:nvPr/>
        </p:nvGrpSpPr>
        <p:grpSpPr>
          <a:xfrm>
            <a:off x="259080" y="-3384"/>
            <a:ext cx="11559540" cy="3552562"/>
            <a:chOff x="0" y="-229554"/>
            <a:chExt cx="12192000" cy="3818575"/>
          </a:xfrm>
        </p:grpSpPr>
        <p:pic>
          <p:nvPicPr>
            <p:cNvPr id="120" name="Picture 119" descr="A picture containing text, map, diagram&#10;&#10;Description automatically generated">
              <a:extLst>
                <a:ext uri="{FF2B5EF4-FFF2-40B4-BE49-F238E27FC236}">
                  <a16:creationId xmlns:a16="http://schemas.microsoft.com/office/drawing/2014/main" id="{CE822B54-A99D-A15D-67C1-D3DC951B64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619"/>
            <a:stretch/>
          </p:blipFill>
          <p:spPr>
            <a:xfrm>
              <a:off x="0" y="173189"/>
              <a:ext cx="12192000" cy="3415832"/>
            </a:xfrm>
            <a:prstGeom prst="rect">
              <a:avLst/>
            </a:prstGeom>
          </p:spPr>
        </p:pic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78E7C18E-998C-461A-0DD9-9D83AC4B32F5}"/>
                </a:ext>
              </a:extLst>
            </p:cNvPr>
            <p:cNvGrpSpPr/>
            <p:nvPr/>
          </p:nvGrpSpPr>
          <p:grpSpPr>
            <a:xfrm>
              <a:off x="10122536" y="-45720"/>
              <a:ext cx="1997673" cy="562806"/>
              <a:chOff x="8818860" y="1853281"/>
              <a:chExt cx="1997673" cy="562806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73D3ADA9-69B6-E621-7322-F92B9A778CC7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28376"/>
                <a:chOff x="7953048" y="3681148"/>
                <a:chExt cx="1997673" cy="528376"/>
              </a:xfrm>
            </p:grpSpPr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EF8DFB62-5E9D-569D-A276-4374674EE9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H="1">
                  <a:off x="8773856" y="3750051"/>
                  <a:ext cx="368282" cy="230419"/>
                </a:xfrm>
                <a:prstGeom prst="rect">
                  <a:avLst/>
                </a:prstGeom>
              </p:spPr>
            </p:pic>
            <p:grpSp>
              <p:nvGrpSpPr>
                <p:cNvPr id="39" name="Group 38">
                  <a:extLst>
                    <a:ext uri="{FF2B5EF4-FFF2-40B4-BE49-F238E27FC236}">
                      <a16:creationId xmlns:a16="http://schemas.microsoft.com/office/drawing/2014/main" id="{8B04D3ED-76F9-4F42-E111-3594C9A926FF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45" name="Freeform: Shape 44">
                    <a:extLst>
                      <a:ext uri="{FF2B5EF4-FFF2-40B4-BE49-F238E27FC236}">
                        <a16:creationId xmlns:a16="http://schemas.microsoft.com/office/drawing/2014/main" id="{8EF74C18-02F9-7E14-058A-6457E23FBADF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6" name="Freeform: Shape 45">
                    <a:extLst>
                      <a:ext uri="{FF2B5EF4-FFF2-40B4-BE49-F238E27FC236}">
                        <a16:creationId xmlns:a16="http://schemas.microsoft.com/office/drawing/2014/main" id="{FB4D48C7-21AC-3C98-4613-956F2B7A763D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7" name="Freeform: Shape 46">
                    <a:extLst>
                      <a:ext uri="{FF2B5EF4-FFF2-40B4-BE49-F238E27FC236}">
                        <a16:creationId xmlns:a16="http://schemas.microsoft.com/office/drawing/2014/main" id="{149B9D1F-B616-C4E4-6E6A-CF8798EFDF31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48" name="Freeform: Shape 47">
                    <a:extLst>
                      <a:ext uri="{FF2B5EF4-FFF2-40B4-BE49-F238E27FC236}">
                        <a16:creationId xmlns:a16="http://schemas.microsoft.com/office/drawing/2014/main" id="{BE1FB2ED-AAD5-9F40-0FAC-51CB03D8B122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41" name="Picture 40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F75E39D8-F3A8-CB36-9813-4A9FF978C1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42" name="Picture 41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CA549044-8DEB-A3F5-5466-1A3DA2E68D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43" name="Picture 42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01AE7C51-F414-8436-340D-85D7C1B92B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18288234-7974-76C9-6755-FD37431B7D9A}"/>
                    </a:ext>
                  </a:extLst>
                </p:cNvPr>
                <p:cNvSpPr/>
                <p:nvPr/>
              </p:nvSpPr>
              <p:spPr>
                <a:xfrm>
                  <a:off x="8803493" y="4003634"/>
                  <a:ext cx="299313" cy="205890"/>
                </a:xfrm>
                <a:custGeom>
                  <a:avLst/>
                  <a:gdLst>
                    <a:gd name="connsiteX0" fmla="*/ 450760 w 492414"/>
                    <a:gd name="connsiteY0" fmla="*/ 208270 h 309880"/>
                    <a:gd name="connsiteX1" fmla="*/ 492414 w 492414"/>
                    <a:gd name="connsiteY1" fmla="*/ 208270 h 309880"/>
                    <a:gd name="connsiteX2" fmla="*/ 441924 w 492414"/>
                    <a:gd name="connsiteY2" fmla="*/ 157780 h 309880"/>
                    <a:gd name="connsiteX3" fmla="*/ 419835 w 492414"/>
                    <a:gd name="connsiteY3" fmla="*/ 157780 h 309880"/>
                    <a:gd name="connsiteX4" fmla="*/ 388279 w 492414"/>
                    <a:gd name="connsiteY4" fmla="*/ 83308 h 309880"/>
                    <a:gd name="connsiteX5" fmla="*/ 306233 w 492414"/>
                    <a:gd name="connsiteY5" fmla="*/ 25876 h 309880"/>
                    <a:gd name="connsiteX6" fmla="*/ 296766 w 492414"/>
                    <a:gd name="connsiteY6" fmla="*/ 25245 h 309880"/>
                    <a:gd name="connsiteX7" fmla="*/ 286037 w 492414"/>
                    <a:gd name="connsiteY7" fmla="*/ 25876 h 309880"/>
                    <a:gd name="connsiteX8" fmla="*/ 284144 w 492414"/>
                    <a:gd name="connsiteY8" fmla="*/ 25245 h 309880"/>
                    <a:gd name="connsiteX9" fmla="*/ 126363 w 492414"/>
                    <a:gd name="connsiteY9" fmla="*/ 25245 h 309880"/>
                    <a:gd name="connsiteX10" fmla="*/ 125732 w 492414"/>
                    <a:gd name="connsiteY10" fmla="*/ 25876 h 309880"/>
                    <a:gd name="connsiteX11" fmla="*/ 65145 w 492414"/>
                    <a:gd name="connsiteY11" fmla="*/ 51752 h 309880"/>
                    <a:gd name="connsiteX12" fmla="*/ 59464 w 492414"/>
                    <a:gd name="connsiteY12" fmla="*/ 56170 h 309880"/>
                    <a:gd name="connsiteX13" fmla="*/ 36744 w 492414"/>
                    <a:gd name="connsiteY13" fmla="*/ 61850 h 309880"/>
                    <a:gd name="connsiteX14" fmla="*/ 26015 w 492414"/>
                    <a:gd name="connsiteY14" fmla="*/ 40392 h 309880"/>
                    <a:gd name="connsiteX15" fmla="*/ 44318 w 492414"/>
                    <a:gd name="connsiteY15" fmla="*/ 25245 h 309880"/>
                    <a:gd name="connsiteX16" fmla="*/ 56940 w 492414"/>
                    <a:gd name="connsiteY16" fmla="*/ 12622 h 309880"/>
                    <a:gd name="connsiteX17" fmla="*/ 44318 w 492414"/>
                    <a:gd name="connsiteY17" fmla="*/ 0 h 309880"/>
                    <a:gd name="connsiteX18" fmla="*/ 139 w 492414"/>
                    <a:gd name="connsiteY18" fmla="*/ 41654 h 309880"/>
                    <a:gd name="connsiteX19" fmla="*/ 39269 w 492414"/>
                    <a:gd name="connsiteY19" fmla="*/ 88357 h 309880"/>
                    <a:gd name="connsiteX20" fmla="*/ 82185 w 492414"/>
                    <a:gd name="connsiteY20" fmla="*/ 213950 h 309880"/>
                    <a:gd name="connsiteX21" fmla="*/ 82185 w 492414"/>
                    <a:gd name="connsiteY21" fmla="*/ 290947 h 309880"/>
                    <a:gd name="connsiteX22" fmla="*/ 101119 w 492414"/>
                    <a:gd name="connsiteY22" fmla="*/ 309881 h 309880"/>
                    <a:gd name="connsiteX23" fmla="*/ 120052 w 492414"/>
                    <a:gd name="connsiteY23" fmla="*/ 290947 h 309880"/>
                    <a:gd name="connsiteX24" fmla="*/ 120052 w 492414"/>
                    <a:gd name="connsiteY24" fmla="*/ 227835 h 309880"/>
                    <a:gd name="connsiteX25" fmla="*/ 239965 w 492414"/>
                    <a:gd name="connsiteY25" fmla="*/ 227835 h 309880"/>
                    <a:gd name="connsiteX26" fmla="*/ 239965 w 492414"/>
                    <a:gd name="connsiteY26" fmla="*/ 290947 h 309880"/>
                    <a:gd name="connsiteX27" fmla="*/ 258899 w 492414"/>
                    <a:gd name="connsiteY27" fmla="*/ 309881 h 309880"/>
                    <a:gd name="connsiteX28" fmla="*/ 277833 w 492414"/>
                    <a:gd name="connsiteY28" fmla="*/ 290947 h 309880"/>
                    <a:gd name="connsiteX29" fmla="*/ 277833 w 492414"/>
                    <a:gd name="connsiteY29" fmla="*/ 227835 h 309880"/>
                    <a:gd name="connsiteX30" fmla="*/ 296766 w 492414"/>
                    <a:gd name="connsiteY30" fmla="*/ 227835 h 309880"/>
                    <a:gd name="connsiteX31" fmla="*/ 296766 w 492414"/>
                    <a:gd name="connsiteY31" fmla="*/ 290947 h 309880"/>
                    <a:gd name="connsiteX32" fmla="*/ 315700 w 492414"/>
                    <a:gd name="connsiteY32" fmla="*/ 309881 h 309880"/>
                    <a:gd name="connsiteX33" fmla="*/ 334634 w 492414"/>
                    <a:gd name="connsiteY33" fmla="*/ 290947 h 309880"/>
                    <a:gd name="connsiteX34" fmla="*/ 334634 w 492414"/>
                    <a:gd name="connsiteY34" fmla="*/ 242982 h 309880"/>
                    <a:gd name="connsiteX35" fmla="*/ 410999 w 492414"/>
                    <a:gd name="connsiteY35" fmla="*/ 289685 h 309880"/>
                    <a:gd name="connsiteX36" fmla="*/ 449498 w 492414"/>
                    <a:gd name="connsiteY36" fmla="*/ 295365 h 309880"/>
                    <a:gd name="connsiteX37" fmla="*/ 480423 w 492414"/>
                    <a:gd name="connsiteY37" fmla="*/ 272645 h 309880"/>
                    <a:gd name="connsiteX38" fmla="*/ 486103 w 492414"/>
                    <a:gd name="connsiteY38" fmla="*/ 263178 h 309880"/>
                    <a:gd name="connsiteX39" fmla="*/ 466538 w 492414"/>
                    <a:gd name="connsiteY39" fmla="*/ 251187 h 309880"/>
                    <a:gd name="connsiteX40" fmla="*/ 450760 w 492414"/>
                    <a:gd name="connsiteY40" fmla="*/ 208270 h 309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492414" h="309880">
                      <a:moveTo>
                        <a:pt x="450760" y="208270"/>
                      </a:moveTo>
                      <a:lnTo>
                        <a:pt x="492414" y="208270"/>
                      </a:lnTo>
                      <a:cubicBezTo>
                        <a:pt x="492414" y="180501"/>
                        <a:pt x="469694" y="157780"/>
                        <a:pt x="441924" y="157780"/>
                      </a:cubicBezTo>
                      <a:lnTo>
                        <a:pt x="419835" y="157780"/>
                      </a:lnTo>
                      <a:cubicBezTo>
                        <a:pt x="412893" y="131273"/>
                        <a:pt x="402164" y="106660"/>
                        <a:pt x="388279" y="83308"/>
                      </a:cubicBezTo>
                      <a:cubicBezTo>
                        <a:pt x="373132" y="51121"/>
                        <a:pt x="341576" y="29032"/>
                        <a:pt x="306233" y="25876"/>
                      </a:cubicBezTo>
                      <a:cubicBezTo>
                        <a:pt x="303078" y="25245"/>
                        <a:pt x="299922" y="25245"/>
                        <a:pt x="296766" y="25245"/>
                      </a:cubicBezTo>
                      <a:cubicBezTo>
                        <a:pt x="292980" y="25245"/>
                        <a:pt x="289193" y="25245"/>
                        <a:pt x="286037" y="25876"/>
                      </a:cubicBezTo>
                      <a:lnTo>
                        <a:pt x="284144" y="25245"/>
                      </a:lnTo>
                      <a:lnTo>
                        <a:pt x="126363" y="25245"/>
                      </a:lnTo>
                      <a:lnTo>
                        <a:pt x="125732" y="25876"/>
                      </a:lnTo>
                      <a:cubicBezTo>
                        <a:pt x="103012" y="27138"/>
                        <a:pt x="81554" y="36605"/>
                        <a:pt x="65145" y="51752"/>
                      </a:cubicBezTo>
                      <a:cubicBezTo>
                        <a:pt x="62620" y="52383"/>
                        <a:pt x="60727" y="54276"/>
                        <a:pt x="59464" y="56170"/>
                      </a:cubicBezTo>
                      <a:cubicBezTo>
                        <a:pt x="54416" y="63112"/>
                        <a:pt x="44318" y="65637"/>
                        <a:pt x="36744" y="61850"/>
                      </a:cubicBezTo>
                      <a:cubicBezTo>
                        <a:pt x="28540" y="58063"/>
                        <a:pt x="24122" y="49228"/>
                        <a:pt x="26015" y="40392"/>
                      </a:cubicBezTo>
                      <a:cubicBezTo>
                        <a:pt x="27908" y="31556"/>
                        <a:pt x="35482" y="25245"/>
                        <a:pt x="44318" y="25245"/>
                      </a:cubicBezTo>
                      <a:cubicBezTo>
                        <a:pt x="51260" y="25245"/>
                        <a:pt x="56940" y="19565"/>
                        <a:pt x="56940" y="12622"/>
                      </a:cubicBezTo>
                      <a:cubicBezTo>
                        <a:pt x="56940" y="5680"/>
                        <a:pt x="51260" y="0"/>
                        <a:pt x="44318" y="0"/>
                      </a:cubicBezTo>
                      <a:cubicBezTo>
                        <a:pt x="20966" y="0"/>
                        <a:pt x="2032" y="18303"/>
                        <a:pt x="139" y="41654"/>
                      </a:cubicBezTo>
                      <a:cubicBezTo>
                        <a:pt x="-1754" y="65006"/>
                        <a:pt x="15917" y="85201"/>
                        <a:pt x="39269" y="88357"/>
                      </a:cubicBezTo>
                      <a:cubicBezTo>
                        <a:pt x="20335" y="135060"/>
                        <a:pt x="38637" y="188705"/>
                        <a:pt x="82185" y="213950"/>
                      </a:cubicBezTo>
                      <a:lnTo>
                        <a:pt x="82185" y="290947"/>
                      </a:lnTo>
                      <a:cubicBezTo>
                        <a:pt x="82185" y="301676"/>
                        <a:pt x="90389" y="309881"/>
                        <a:pt x="101119" y="309881"/>
                      </a:cubicBezTo>
                      <a:cubicBezTo>
                        <a:pt x="111848" y="309881"/>
                        <a:pt x="120052" y="301676"/>
                        <a:pt x="120052" y="290947"/>
                      </a:cubicBezTo>
                      <a:lnTo>
                        <a:pt x="120052" y="227835"/>
                      </a:lnTo>
                      <a:lnTo>
                        <a:pt x="239965" y="227835"/>
                      </a:lnTo>
                      <a:lnTo>
                        <a:pt x="239965" y="290947"/>
                      </a:lnTo>
                      <a:cubicBezTo>
                        <a:pt x="239965" y="301676"/>
                        <a:pt x="248170" y="309881"/>
                        <a:pt x="258899" y="309881"/>
                      </a:cubicBezTo>
                      <a:cubicBezTo>
                        <a:pt x="269628" y="309881"/>
                        <a:pt x="277833" y="301676"/>
                        <a:pt x="277833" y="290947"/>
                      </a:cubicBezTo>
                      <a:lnTo>
                        <a:pt x="277833" y="227835"/>
                      </a:lnTo>
                      <a:lnTo>
                        <a:pt x="296766" y="227835"/>
                      </a:lnTo>
                      <a:lnTo>
                        <a:pt x="296766" y="290947"/>
                      </a:lnTo>
                      <a:cubicBezTo>
                        <a:pt x="296766" y="301676"/>
                        <a:pt x="304971" y="309881"/>
                        <a:pt x="315700" y="309881"/>
                      </a:cubicBezTo>
                      <a:cubicBezTo>
                        <a:pt x="326429" y="309881"/>
                        <a:pt x="334634" y="301676"/>
                        <a:pt x="334634" y="290947"/>
                      </a:cubicBezTo>
                      <a:lnTo>
                        <a:pt x="334634" y="242982"/>
                      </a:lnTo>
                      <a:lnTo>
                        <a:pt x="410999" y="289685"/>
                      </a:lnTo>
                      <a:cubicBezTo>
                        <a:pt x="422360" y="296627"/>
                        <a:pt x="436244" y="298521"/>
                        <a:pt x="449498" y="295365"/>
                      </a:cubicBezTo>
                      <a:cubicBezTo>
                        <a:pt x="462751" y="292209"/>
                        <a:pt x="473480" y="284005"/>
                        <a:pt x="480423" y="272645"/>
                      </a:cubicBezTo>
                      <a:lnTo>
                        <a:pt x="486103" y="263178"/>
                      </a:lnTo>
                      <a:lnTo>
                        <a:pt x="466538" y="251187"/>
                      </a:lnTo>
                      <a:lnTo>
                        <a:pt x="450760" y="208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6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4D1959EE-8A95-23D3-29E6-27C0867225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52E94DEC-56D7-69A5-0F05-0B2EAB9E15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1" name="Picture 6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27AD3C52-3D4B-203B-35BE-81033E7B9D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62" name="Picture 6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FAE08593-433D-BB12-95CF-93861B97DD9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63" name="Picture 6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B5F9A588-FE69-0DF8-0C1A-52D4B1CEA3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98446EE-DFAE-37F0-FB94-E68B47A4FE78}"/>
                </a:ext>
              </a:extLst>
            </p:cNvPr>
            <p:cNvGrpSpPr/>
            <p:nvPr/>
          </p:nvGrpSpPr>
          <p:grpSpPr>
            <a:xfrm>
              <a:off x="7086681" y="4195"/>
              <a:ext cx="1997673" cy="567285"/>
              <a:chOff x="8818860" y="1853281"/>
              <a:chExt cx="1997673" cy="567285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1734F937-449C-2DE5-C09B-95FAE3EB231C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32855"/>
                <a:chOff x="7953048" y="3681148"/>
                <a:chExt cx="1997673" cy="532855"/>
              </a:xfrm>
            </p:grpSpPr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F0800CC1-AE44-4D26-9C0F-154F7F91D7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flipH="1">
                  <a:off x="8750988" y="3913749"/>
                  <a:ext cx="479900" cy="300254"/>
                </a:xfrm>
                <a:prstGeom prst="rect">
                  <a:avLst/>
                </a:prstGeom>
              </p:spPr>
            </p:pic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1F667718-9866-EE8C-0E14-BF8151974469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78" name="Freeform: Shape 77">
                    <a:extLst>
                      <a:ext uri="{FF2B5EF4-FFF2-40B4-BE49-F238E27FC236}">
                        <a16:creationId xmlns:a16="http://schemas.microsoft.com/office/drawing/2014/main" id="{EE7EFA4B-781E-9100-FF3D-8D818D368C78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79" name="Freeform: Shape 78">
                    <a:extLst>
                      <a:ext uri="{FF2B5EF4-FFF2-40B4-BE49-F238E27FC236}">
                        <a16:creationId xmlns:a16="http://schemas.microsoft.com/office/drawing/2014/main" id="{1B2682C1-5322-56C6-467A-A26069F96493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80" name="Freeform: Shape 79">
                    <a:extLst>
                      <a:ext uri="{FF2B5EF4-FFF2-40B4-BE49-F238E27FC236}">
                        <a16:creationId xmlns:a16="http://schemas.microsoft.com/office/drawing/2014/main" id="{FA760703-3D11-B016-9871-40127B4599A4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81" name="Freeform: Shape 80">
                    <a:extLst>
                      <a:ext uri="{FF2B5EF4-FFF2-40B4-BE49-F238E27FC236}">
                        <a16:creationId xmlns:a16="http://schemas.microsoft.com/office/drawing/2014/main" id="{FFA7393F-04B8-652F-1AD8-26A1E2C2F0D2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74" name="Picture 73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1678776C-1F4A-59BC-5C59-DA6C782529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75" name="Picture 74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A4718FDD-37F0-0F58-0004-243FEF30F9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76" name="Picture 75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09837CCB-37BB-A4B3-743C-180BD954B4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</p:grp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5922272A-36A5-5945-D714-A3F99EAD3C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143191D8-24AA-DFB1-544B-0EC1CD98D0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9" name="Picture 68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475BE54-A99A-690A-1B33-02684A98D96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70" name="Picture 6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B516A847-FBCA-EDEA-CA98-EC7101FA4C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71" name="Picture 7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6D7BB2F0-D33D-1BBA-3A23-0F05EA1A91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4B1F4A01-5B39-0263-C63D-996F59D80A3D}"/>
                </a:ext>
              </a:extLst>
            </p:cNvPr>
            <p:cNvGrpSpPr/>
            <p:nvPr/>
          </p:nvGrpSpPr>
          <p:grpSpPr>
            <a:xfrm>
              <a:off x="4060115" y="-45720"/>
              <a:ext cx="1997673" cy="536274"/>
              <a:chOff x="8818860" y="1853281"/>
              <a:chExt cx="1997673" cy="536274"/>
            </a:xfrm>
          </p:grpSpPr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19BD071A-3377-63EB-2F34-E051E095A072}"/>
                  </a:ext>
                </a:extLst>
              </p:cNvPr>
              <p:cNvGrpSpPr/>
              <p:nvPr/>
            </p:nvGrpSpPr>
            <p:grpSpPr>
              <a:xfrm>
                <a:off x="8818860" y="1887711"/>
                <a:ext cx="1997673" cy="501844"/>
                <a:chOff x="7953048" y="3681148"/>
                <a:chExt cx="1997673" cy="501844"/>
              </a:xfrm>
            </p:grpSpPr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DB3D7CE8-CBD3-77DE-AA4E-048BF83AD46E}"/>
                    </a:ext>
                  </a:extLst>
                </p:cNvPr>
                <p:cNvGrpSpPr/>
                <p:nvPr/>
              </p:nvGrpSpPr>
              <p:grpSpPr>
                <a:xfrm>
                  <a:off x="7953048" y="3905362"/>
                  <a:ext cx="1997673" cy="277630"/>
                  <a:chOff x="7991105" y="563786"/>
                  <a:chExt cx="3286467" cy="417853"/>
                </a:xfrm>
              </p:grpSpPr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8494CB33-EAC8-9E79-DCAA-65E263649458}"/>
                      </a:ext>
                    </a:extLst>
                  </p:cNvPr>
                  <p:cNvSpPr/>
                  <p:nvPr/>
                </p:nvSpPr>
                <p:spPr>
                  <a:xfrm>
                    <a:off x="7991105" y="563786"/>
                    <a:ext cx="418808" cy="250326"/>
                  </a:xfrm>
                  <a:custGeom>
                    <a:avLst/>
                    <a:gdLst>
                      <a:gd name="connsiteX0" fmla="*/ 259928 w 418808"/>
                      <a:gd name="connsiteY0" fmla="*/ 116478 h 250326"/>
                      <a:gd name="connsiteX1" fmla="*/ 313058 w 418808"/>
                      <a:gd name="connsiteY1" fmla="*/ 116478 h 250326"/>
                      <a:gd name="connsiteX2" fmla="*/ 343710 w 418808"/>
                      <a:gd name="connsiteY2" fmla="*/ 70500 h 250326"/>
                      <a:gd name="connsiteX3" fmla="*/ 418808 w 418808"/>
                      <a:gd name="connsiteY3" fmla="*/ 78163 h 250326"/>
                      <a:gd name="connsiteX4" fmla="*/ 287514 w 418808"/>
                      <a:gd name="connsiteY4" fmla="*/ 0 h 250326"/>
                      <a:gd name="connsiteX5" fmla="*/ 206286 w 418808"/>
                      <a:gd name="connsiteY5" fmla="*/ 85826 h 250326"/>
                      <a:gd name="connsiteX6" fmla="*/ 204754 w 418808"/>
                      <a:gd name="connsiteY6" fmla="*/ 81228 h 250326"/>
                      <a:gd name="connsiteX7" fmla="*/ 203221 w 418808"/>
                      <a:gd name="connsiteY7" fmla="*/ 77652 h 250326"/>
                      <a:gd name="connsiteX8" fmla="*/ 207308 w 418808"/>
                      <a:gd name="connsiteY8" fmla="*/ 64370 h 250326"/>
                      <a:gd name="connsiteX9" fmla="*/ 197091 w 418808"/>
                      <a:gd name="connsiteY9" fmla="*/ 49044 h 250326"/>
                      <a:gd name="connsiteX10" fmla="*/ 188917 w 418808"/>
                      <a:gd name="connsiteY10" fmla="*/ 64370 h 250326"/>
                      <a:gd name="connsiteX11" fmla="*/ 170014 w 418808"/>
                      <a:gd name="connsiteY11" fmla="*/ 63859 h 250326"/>
                      <a:gd name="connsiteX12" fmla="*/ 156732 w 418808"/>
                      <a:gd name="connsiteY12" fmla="*/ 79185 h 250326"/>
                      <a:gd name="connsiteX13" fmla="*/ 138851 w 418808"/>
                      <a:gd name="connsiteY13" fmla="*/ 73054 h 250326"/>
                      <a:gd name="connsiteX14" fmla="*/ 142427 w 418808"/>
                      <a:gd name="connsiteY14" fmla="*/ 90935 h 250326"/>
                      <a:gd name="connsiteX15" fmla="*/ 156221 w 418808"/>
                      <a:gd name="connsiteY15" fmla="*/ 97576 h 250326"/>
                      <a:gd name="connsiteX16" fmla="*/ 157243 w 418808"/>
                      <a:gd name="connsiteY16" fmla="*/ 100641 h 250326"/>
                      <a:gd name="connsiteX17" fmla="*/ 159286 w 418808"/>
                      <a:gd name="connsiteY17" fmla="*/ 104728 h 250326"/>
                      <a:gd name="connsiteX18" fmla="*/ 41275 w 418808"/>
                      <a:gd name="connsiteY18" fmla="*/ 101152 h 250326"/>
                      <a:gd name="connsiteX19" fmla="*/ 3982 w 418808"/>
                      <a:gd name="connsiteY19" fmla="*/ 250326 h 250326"/>
                      <a:gd name="connsiteX20" fmla="*/ 51493 w 418808"/>
                      <a:gd name="connsiteY20" fmla="*/ 192087 h 250326"/>
                      <a:gd name="connsiteX21" fmla="*/ 105645 w 418808"/>
                      <a:gd name="connsiteY21" fmla="*/ 202815 h 250326"/>
                      <a:gd name="connsiteX22" fmla="*/ 143449 w 418808"/>
                      <a:gd name="connsiteY22" fmla="*/ 165011 h 250326"/>
                      <a:gd name="connsiteX23" fmla="*/ 219569 w 418808"/>
                      <a:gd name="connsiteY23" fmla="*/ 183402 h 250326"/>
                      <a:gd name="connsiteX24" fmla="*/ 259928 w 418808"/>
                      <a:gd name="connsiteY24" fmla="*/ 116478 h 2503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418808" h="250326">
                        <a:moveTo>
                          <a:pt x="259928" y="116478"/>
                        </a:moveTo>
                        <a:cubicBezTo>
                          <a:pt x="286493" y="107283"/>
                          <a:pt x="313058" y="116478"/>
                          <a:pt x="313058" y="116478"/>
                        </a:cubicBezTo>
                        <a:cubicBezTo>
                          <a:pt x="313058" y="116478"/>
                          <a:pt x="329917" y="77141"/>
                          <a:pt x="343710" y="70500"/>
                        </a:cubicBezTo>
                        <a:cubicBezTo>
                          <a:pt x="383047" y="54152"/>
                          <a:pt x="418808" y="78163"/>
                          <a:pt x="418808" y="78163"/>
                        </a:cubicBezTo>
                        <a:cubicBezTo>
                          <a:pt x="418808" y="78163"/>
                          <a:pt x="376917" y="5109"/>
                          <a:pt x="287514" y="0"/>
                        </a:cubicBezTo>
                        <a:cubicBezTo>
                          <a:pt x="263504" y="33717"/>
                          <a:pt x="248177" y="60283"/>
                          <a:pt x="206286" y="85826"/>
                        </a:cubicBezTo>
                        <a:cubicBezTo>
                          <a:pt x="205775" y="84294"/>
                          <a:pt x="205264" y="82761"/>
                          <a:pt x="204754" y="81228"/>
                        </a:cubicBezTo>
                        <a:cubicBezTo>
                          <a:pt x="204243" y="80207"/>
                          <a:pt x="203732" y="78674"/>
                          <a:pt x="203221" y="77652"/>
                        </a:cubicBezTo>
                        <a:cubicBezTo>
                          <a:pt x="205775" y="74587"/>
                          <a:pt x="207308" y="69478"/>
                          <a:pt x="207308" y="64370"/>
                        </a:cubicBezTo>
                        <a:cubicBezTo>
                          <a:pt x="207308" y="55685"/>
                          <a:pt x="202710" y="49044"/>
                          <a:pt x="197091" y="49044"/>
                        </a:cubicBezTo>
                        <a:cubicBezTo>
                          <a:pt x="192493" y="49044"/>
                          <a:pt x="189427" y="56707"/>
                          <a:pt x="188917" y="64370"/>
                        </a:cubicBezTo>
                        <a:cubicBezTo>
                          <a:pt x="182786" y="61815"/>
                          <a:pt x="176145" y="61304"/>
                          <a:pt x="170014" y="63859"/>
                        </a:cubicBezTo>
                        <a:cubicBezTo>
                          <a:pt x="163373" y="66413"/>
                          <a:pt x="158775" y="72544"/>
                          <a:pt x="156732" y="79185"/>
                        </a:cubicBezTo>
                        <a:cubicBezTo>
                          <a:pt x="150601" y="74076"/>
                          <a:pt x="142427" y="69478"/>
                          <a:pt x="138851" y="73054"/>
                        </a:cubicBezTo>
                        <a:cubicBezTo>
                          <a:pt x="134764" y="77141"/>
                          <a:pt x="136297" y="85315"/>
                          <a:pt x="142427" y="90935"/>
                        </a:cubicBezTo>
                        <a:cubicBezTo>
                          <a:pt x="146514" y="95022"/>
                          <a:pt x="152134" y="97576"/>
                          <a:pt x="156221" y="97576"/>
                        </a:cubicBezTo>
                        <a:cubicBezTo>
                          <a:pt x="156732" y="98598"/>
                          <a:pt x="156732" y="99620"/>
                          <a:pt x="157243" y="100641"/>
                        </a:cubicBezTo>
                        <a:cubicBezTo>
                          <a:pt x="157754" y="102174"/>
                          <a:pt x="158775" y="103707"/>
                          <a:pt x="159286" y="104728"/>
                        </a:cubicBezTo>
                        <a:cubicBezTo>
                          <a:pt x="111264" y="115967"/>
                          <a:pt x="82145" y="108304"/>
                          <a:pt x="41275" y="101152"/>
                        </a:cubicBezTo>
                        <a:cubicBezTo>
                          <a:pt x="-17986" y="168587"/>
                          <a:pt x="3982" y="250326"/>
                          <a:pt x="3982" y="250326"/>
                        </a:cubicBezTo>
                        <a:cubicBezTo>
                          <a:pt x="3982" y="250326"/>
                          <a:pt x="12156" y="208435"/>
                          <a:pt x="51493" y="192087"/>
                        </a:cubicBezTo>
                        <a:cubicBezTo>
                          <a:pt x="66308" y="186978"/>
                          <a:pt x="105645" y="202815"/>
                          <a:pt x="105645" y="202815"/>
                        </a:cubicBezTo>
                        <a:cubicBezTo>
                          <a:pt x="105645" y="202815"/>
                          <a:pt x="117906" y="177783"/>
                          <a:pt x="143449" y="165011"/>
                        </a:cubicBezTo>
                        <a:cubicBezTo>
                          <a:pt x="177167" y="156837"/>
                          <a:pt x="219569" y="183402"/>
                          <a:pt x="219569" y="183402"/>
                        </a:cubicBezTo>
                        <a:cubicBezTo>
                          <a:pt x="219569" y="183402"/>
                          <a:pt x="230297" y="134359"/>
                          <a:pt x="259928" y="116478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0A932EDF-ED32-E59E-A635-3F3D8BAA6456}"/>
                      </a:ext>
                    </a:extLst>
                  </p:cNvPr>
                  <p:cNvSpPr/>
                  <p:nvPr/>
                </p:nvSpPr>
                <p:spPr>
                  <a:xfrm>
                    <a:off x="8154995" y="802361"/>
                    <a:ext cx="285018" cy="170630"/>
                  </a:xfrm>
                  <a:custGeom>
                    <a:avLst/>
                    <a:gdLst>
                      <a:gd name="connsiteX0" fmla="*/ 256968 w 285019"/>
                      <a:gd name="connsiteY0" fmla="*/ 68967 h 170630"/>
                      <a:gd name="connsiteX1" fmla="*/ 176761 w 285019"/>
                      <a:gd name="connsiteY1" fmla="*/ 71011 h 170630"/>
                      <a:gd name="connsiteX2" fmla="*/ 178294 w 285019"/>
                      <a:gd name="connsiteY2" fmla="*/ 67946 h 170630"/>
                      <a:gd name="connsiteX3" fmla="*/ 179315 w 285019"/>
                      <a:gd name="connsiteY3" fmla="*/ 65391 h 170630"/>
                      <a:gd name="connsiteX4" fmla="*/ 187489 w 285019"/>
                      <a:gd name="connsiteY4" fmla="*/ 60793 h 170630"/>
                      <a:gd name="connsiteX5" fmla="*/ 190044 w 285019"/>
                      <a:gd name="connsiteY5" fmla="*/ 48533 h 170630"/>
                      <a:gd name="connsiteX6" fmla="*/ 178804 w 285019"/>
                      <a:gd name="connsiteY6" fmla="*/ 52109 h 170630"/>
                      <a:gd name="connsiteX7" fmla="*/ 170120 w 285019"/>
                      <a:gd name="connsiteY7" fmla="*/ 42913 h 170630"/>
                      <a:gd name="connsiteX8" fmla="*/ 156326 w 285019"/>
                      <a:gd name="connsiteY8" fmla="*/ 43935 h 170630"/>
                      <a:gd name="connsiteX9" fmla="*/ 150707 w 285019"/>
                      <a:gd name="connsiteY9" fmla="*/ 32696 h 170630"/>
                      <a:gd name="connsiteX10" fmla="*/ 143554 w 285019"/>
                      <a:gd name="connsiteY10" fmla="*/ 42913 h 170630"/>
                      <a:gd name="connsiteX11" fmla="*/ 147131 w 285019"/>
                      <a:gd name="connsiteY11" fmla="*/ 52620 h 170630"/>
                      <a:gd name="connsiteX12" fmla="*/ 146109 w 285019"/>
                      <a:gd name="connsiteY12" fmla="*/ 54663 h 170630"/>
                      <a:gd name="connsiteX13" fmla="*/ 145087 w 285019"/>
                      <a:gd name="connsiteY13" fmla="*/ 57728 h 170630"/>
                      <a:gd name="connsiteX14" fmla="*/ 89913 w 285019"/>
                      <a:gd name="connsiteY14" fmla="*/ 0 h 170630"/>
                      <a:gd name="connsiteX15" fmla="*/ 0 w 285019"/>
                      <a:gd name="connsiteY15" fmla="*/ 53130 h 170630"/>
                      <a:gd name="connsiteX16" fmla="*/ 51087 w 285019"/>
                      <a:gd name="connsiteY16" fmla="*/ 48022 h 170630"/>
                      <a:gd name="connsiteX17" fmla="*/ 72033 w 285019"/>
                      <a:gd name="connsiteY17" fmla="*/ 79185 h 170630"/>
                      <a:gd name="connsiteX18" fmla="*/ 108304 w 285019"/>
                      <a:gd name="connsiteY18" fmla="*/ 79185 h 170630"/>
                      <a:gd name="connsiteX19" fmla="*/ 135891 w 285019"/>
                      <a:gd name="connsiteY19" fmla="*/ 124652 h 170630"/>
                      <a:gd name="connsiteX20" fmla="*/ 187489 w 285019"/>
                      <a:gd name="connsiteY20" fmla="*/ 112391 h 170630"/>
                      <a:gd name="connsiteX21" fmla="*/ 213033 w 285019"/>
                      <a:gd name="connsiteY21" fmla="*/ 137935 h 170630"/>
                      <a:gd name="connsiteX22" fmla="*/ 249815 w 285019"/>
                      <a:gd name="connsiteY22" fmla="*/ 130783 h 170630"/>
                      <a:gd name="connsiteX23" fmla="*/ 282000 w 285019"/>
                      <a:gd name="connsiteY23" fmla="*/ 170631 h 170630"/>
                      <a:gd name="connsiteX24" fmla="*/ 256968 w 285019"/>
                      <a:gd name="connsiteY24" fmla="*/ 68967 h 1706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85019" h="170630">
                        <a:moveTo>
                          <a:pt x="256968" y="68967"/>
                        </a:moveTo>
                        <a:cubicBezTo>
                          <a:pt x="228870" y="73565"/>
                          <a:pt x="209457" y="79185"/>
                          <a:pt x="176761" y="71011"/>
                        </a:cubicBezTo>
                        <a:cubicBezTo>
                          <a:pt x="177272" y="69989"/>
                          <a:pt x="177783" y="68967"/>
                          <a:pt x="178294" y="67946"/>
                        </a:cubicBezTo>
                        <a:cubicBezTo>
                          <a:pt x="178804" y="66924"/>
                          <a:pt x="178804" y="66413"/>
                          <a:pt x="179315" y="65391"/>
                        </a:cubicBezTo>
                        <a:cubicBezTo>
                          <a:pt x="181870" y="64880"/>
                          <a:pt x="184935" y="63348"/>
                          <a:pt x="187489" y="60793"/>
                        </a:cubicBezTo>
                        <a:cubicBezTo>
                          <a:pt x="191576" y="56707"/>
                          <a:pt x="192598" y="51087"/>
                          <a:pt x="190044" y="48533"/>
                        </a:cubicBezTo>
                        <a:cubicBezTo>
                          <a:pt x="188000" y="46489"/>
                          <a:pt x="182891" y="48533"/>
                          <a:pt x="178804" y="52109"/>
                        </a:cubicBezTo>
                        <a:cubicBezTo>
                          <a:pt x="177272" y="48022"/>
                          <a:pt x="174207" y="44446"/>
                          <a:pt x="170120" y="42913"/>
                        </a:cubicBezTo>
                        <a:cubicBezTo>
                          <a:pt x="165522" y="40870"/>
                          <a:pt x="160924" y="41380"/>
                          <a:pt x="156326" y="43935"/>
                        </a:cubicBezTo>
                        <a:cubicBezTo>
                          <a:pt x="155815" y="38315"/>
                          <a:pt x="154283" y="32696"/>
                          <a:pt x="150707" y="32696"/>
                        </a:cubicBezTo>
                        <a:cubicBezTo>
                          <a:pt x="146620" y="32696"/>
                          <a:pt x="143554" y="37293"/>
                          <a:pt x="143554" y="42913"/>
                        </a:cubicBezTo>
                        <a:cubicBezTo>
                          <a:pt x="143554" y="47000"/>
                          <a:pt x="145087" y="51087"/>
                          <a:pt x="147131" y="52620"/>
                        </a:cubicBezTo>
                        <a:cubicBezTo>
                          <a:pt x="146620" y="53130"/>
                          <a:pt x="146620" y="53641"/>
                          <a:pt x="146109" y="54663"/>
                        </a:cubicBezTo>
                        <a:cubicBezTo>
                          <a:pt x="145598" y="55685"/>
                          <a:pt x="145598" y="56707"/>
                          <a:pt x="145087" y="57728"/>
                        </a:cubicBezTo>
                        <a:cubicBezTo>
                          <a:pt x="116989" y="40870"/>
                          <a:pt x="106772" y="22989"/>
                          <a:pt x="89913" y="0"/>
                        </a:cubicBezTo>
                        <a:cubicBezTo>
                          <a:pt x="28609" y="3576"/>
                          <a:pt x="0" y="53130"/>
                          <a:pt x="0" y="53130"/>
                        </a:cubicBezTo>
                        <a:cubicBezTo>
                          <a:pt x="0" y="53130"/>
                          <a:pt x="24011" y="36783"/>
                          <a:pt x="51087" y="48022"/>
                        </a:cubicBezTo>
                        <a:cubicBezTo>
                          <a:pt x="60794" y="52620"/>
                          <a:pt x="72033" y="79185"/>
                          <a:pt x="72033" y="79185"/>
                        </a:cubicBezTo>
                        <a:cubicBezTo>
                          <a:pt x="72033" y="79185"/>
                          <a:pt x="89913" y="73054"/>
                          <a:pt x="108304" y="79185"/>
                        </a:cubicBezTo>
                        <a:cubicBezTo>
                          <a:pt x="128739" y="91446"/>
                          <a:pt x="135891" y="124652"/>
                          <a:pt x="135891" y="124652"/>
                        </a:cubicBezTo>
                        <a:cubicBezTo>
                          <a:pt x="135891" y="124652"/>
                          <a:pt x="164500" y="106261"/>
                          <a:pt x="187489" y="112391"/>
                        </a:cubicBezTo>
                        <a:cubicBezTo>
                          <a:pt x="204859" y="121076"/>
                          <a:pt x="213033" y="137935"/>
                          <a:pt x="213033" y="137935"/>
                        </a:cubicBezTo>
                        <a:cubicBezTo>
                          <a:pt x="213033" y="137935"/>
                          <a:pt x="240109" y="127207"/>
                          <a:pt x="249815" y="130783"/>
                        </a:cubicBezTo>
                        <a:cubicBezTo>
                          <a:pt x="276891" y="142022"/>
                          <a:pt x="282000" y="170631"/>
                          <a:pt x="282000" y="170631"/>
                        </a:cubicBezTo>
                        <a:cubicBezTo>
                          <a:pt x="282000" y="170631"/>
                          <a:pt x="297837" y="114946"/>
                          <a:pt x="256968" y="68967"/>
                        </a:cubicBezTo>
                      </a:path>
                    </a:pathLst>
                  </a:custGeom>
                  <a:solidFill>
                    <a:srgbClr val="000000"/>
                  </a:solidFill>
                  <a:ln w="506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7" name="Freeform: Shape 96">
                    <a:extLst>
                      <a:ext uri="{FF2B5EF4-FFF2-40B4-BE49-F238E27FC236}">
                        <a16:creationId xmlns:a16="http://schemas.microsoft.com/office/drawing/2014/main" id="{E35109E6-1F4C-7F4C-0CE6-52CEC79D0CEE}"/>
                      </a:ext>
                    </a:extLst>
                  </p:cNvPr>
                  <p:cNvSpPr/>
                  <p:nvPr/>
                </p:nvSpPr>
                <p:spPr>
                  <a:xfrm>
                    <a:off x="11008664" y="600666"/>
                    <a:ext cx="179280" cy="179278"/>
                  </a:xfrm>
                  <a:custGeom>
                    <a:avLst/>
                    <a:gdLst>
                      <a:gd name="connsiteX0" fmla="*/ 179280 w 179279"/>
                      <a:gd name="connsiteY0" fmla="*/ 89640 h 179279"/>
                      <a:gd name="connsiteX1" fmla="*/ 89640 w 179279"/>
                      <a:gd name="connsiteY1" fmla="*/ 179280 h 179279"/>
                      <a:gd name="connsiteX2" fmla="*/ 0 w 179279"/>
                      <a:gd name="connsiteY2" fmla="*/ 89640 h 179279"/>
                      <a:gd name="connsiteX3" fmla="*/ 89640 w 179279"/>
                      <a:gd name="connsiteY3" fmla="*/ 0 h 179279"/>
                      <a:gd name="connsiteX4" fmla="*/ 179280 w 179279"/>
                      <a:gd name="connsiteY4" fmla="*/ 8964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9279" h="179279">
                        <a:moveTo>
                          <a:pt x="179280" y="89640"/>
                        </a:moveTo>
                        <a:cubicBezTo>
                          <a:pt x="179280" y="139147"/>
                          <a:pt x="139147" y="179280"/>
                          <a:pt x="89640" y="179280"/>
                        </a:cubicBezTo>
                        <a:cubicBezTo>
                          <a:pt x="40133" y="179280"/>
                          <a:pt x="0" y="139147"/>
                          <a:pt x="0" y="89640"/>
                        </a:cubicBezTo>
                        <a:cubicBezTo>
                          <a:pt x="0" y="40133"/>
                          <a:pt x="40133" y="0"/>
                          <a:pt x="89640" y="0"/>
                        </a:cubicBezTo>
                        <a:cubicBezTo>
                          <a:pt x="139147" y="0"/>
                          <a:pt x="179280" y="40133"/>
                          <a:pt x="179280" y="8964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  <p:sp>
                <p:nvSpPr>
                  <p:cNvPr id="98" name="Freeform: Shape 97">
                    <a:extLst>
                      <a:ext uri="{FF2B5EF4-FFF2-40B4-BE49-F238E27FC236}">
                        <a16:creationId xmlns:a16="http://schemas.microsoft.com/office/drawing/2014/main" id="{9A5F62F5-E155-3C47-AB08-802E90A9C146}"/>
                      </a:ext>
                    </a:extLst>
                  </p:cNvPr>
                  <p:cNvSpPr/>
                  <p:nvPr/>
                </p:nvSpPr>
                <p:spPr>
                  <a:xfrm>
                    <a:off x="10919012" y="802361"/>
                    <a:ext cx="358560" cy="179278"/>
                  </a:xfrm>
                  <a:custGeom>
                    <a:avLst/>
                    <a:gdLst>
                      <a:gd name="connsiteX0" fmla="*/ 358559 w 358559"/>
                      <a:gd name="connsiteY0" fmla="*/ 179280 h 179279"/>
                      <a:gd name="connsiteX1" fmla="*/ 358559 w 358559"/>
                      <a:gd name="connsiteY1" fmla="*/ 89640 h 179279"/>
                      <a:gd name="connsiteX2" fmla="*/ 340631 w 358559"/>
                      <a:gd name="connsiteY2" fmla="*/ 53784 h 179279"/>
                      <a:gd name="connsiteX3" fmla="*/ 253233 w 358559"/>
                      <a:gd name="connsiteY3" fmla="*/ 11205 h 179279"/>
                      <a:gd name="connsiteX4" fmla="*/ 179280 w 358559"/>
                      <a:gd name="connsiteY4" fmla="*/ 0 h 179279"/>
                      <a:gd name="connsiteX5" fmla="*/ 105327 w 358559"/>
                      <a:gd name="connsiteY5" fmla="*/ 11205 h 179279"/>
                      <a:gd name="connsiteX6" fmla="*/ 17928 w 358559"/>
                      <a:gd name="connsiteY6" fmla="*/ 53784 h 179279"/>
                      <a:gd name="connsiteX7" fmla="*/ 0 w 358559"/>
                      <a:gd name="connsiteY7" fmla="*/ 89640 h 179279"/>
                      <a:gd name="connsiteX8" fmla="*/ 0 w 358559"/>
                      <a:gd name="connsiteY8" fmla="*/ 179280 h 179279"/>
                      <a:gd name="connsiteX9" fmla="*/ 358559 w 358559"/>
                      <a:gd name="connsiteY9" fmla="*/ 179280 h 179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58559" h="179279">
                        <a:moveTo>
                          <a:pt x="358559" y="179280"/>
                        </a:moveTo>
                        <a:lnTo>
                          <a:pt x="358559" y="89640"/>
                        </a:lnTo>
                        <a:cubicBezTo>
                          <a:pt x="358559" y="76194"/>
                          <a:pt x="351836" y="62748"/>
                          <a:pt x="340631" y="53784"/>
                        </a:cubicBezTo>
                        <a:cubicBezTo>
                          <a:pt x="315980" y="33615"/>
                          <a:pt x="284607" y="20169"/>
                          <a:pt x="253233" y="11205"/>
                        </a:cubicBezTo>
                        <a:cubicBezTo>
                          <a:pt x="230823" y="4482"/>
                          <a:pt x="206172" y="0"/>
                          <a:pt x="179280" y="0"/>
                        </a:cubicBezTo>
                        <a:cubicBezTo>
                          <a:pt x="154629" y="0"/>
                          <a:pt x="129978" y="4482"/>
                          <a:pt x="105327" y="11205"/>
                        </a:cubicBezTo>
                        <a:cubicBezTo>
                          <a:pt x="73953" y="20169"/>
                          <a:pt x="42579" y="35856"/>
                          <a:pt x="17928" y="53784"/>
                        </a:cubicBezTo>
                        <a:cubicBezTo>
                          <a:pt x="6723" y="62748"/>
                          <a:pt x="0" y="76194"/>
                          <a:pt x="0" y="89640"/>
                        </a:cubicBezTo>
                        <a:lnTo>
                          <a:pt x="0" y="179280"/>
                        </a:lnTo>
                        <a:lnTo>
                          <a:pt x="358559" y="1792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5556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NZ"/>
                  </a:p>
                </p:txBody>
              </p:sp>
            </p:grpSp>
            <p:pic>
              <p:nvPicPr>
                <p:cNvPr id="91" name="Picture 90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DD304CB5-2DB3-5391-68BD-A38A62171E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90748" y="3681148"/>
                  <a:ext cx="200765" cy="189477"/>
                </a:xfrm>
                <a:prstGeom prst="rect">
                  <a:avLst/>
                </a:prstGeom>
              </p:spPr>
            </p:pic>
            <p:pic>
              <p:nvPicPr>
                <p:cNvPr id="92" name="Picture 91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8619C2E2-579C-F17D-22DB-5362A38142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512431" y="3870625"/>
                  <a:ext cx="126949" cy="119811"/>
                </a:xfrm>
                <a:prstGeom prst="rect">
                  <a:avLst/>
                </a:prstGeom>
              </p:spPr>
            </p:pic>
            <p:pic>
              <p:nvPicPr>
                <p:cNvPr id="93" name="Picture 92" descr="A bunch of red flowers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D622AAA9-467E-4267-74C2-17169365C8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PencilSketch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0449" r="19950"/>
                <a:stretch/>
              </p:blipFill>
              <p:spPr>
                <a:xfrm>
                  <a:off x="9346955" y="3886353"/>
                  <a:ext cx="126949" cy="119811"/>
                </a:xfrm>
                <a:prstGeom prst="rect">
                  <a:avLst/>
                </a:prstGeom>
              </p:spPr>
            </p:pic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857A66E9-870C-E309-1DE8-D29FE99AACF0}"/>
                    </a:ext>
                  </a:extLst>
                </p:cNvPr>
                <p:cNvSpPr/>
                <p:nvPr/>
              </p:nvSpPr>
              <p:spPr>
                <a:xfrm>
                  <a:off x="8798805" y="3924117"/>
                  <a:ext cx="373587" cy="252627"/>
                </a:xfrm>
                <a:custGeom>
                  <a:avLst/>
                  <a:gdLst>
                    <a:gd name="connsiteX0" fmla="*/ 450760 w 492414"/>
                    <a:gd name="connsiteY0" fmla="*/ 208270 h 309880"/>
                    <a:gd name="connsiteX1" fmla="*/ 492414 w 492414"/>
                    <a:gd name="connsiteY1" fmla="*/ 208270 h 309880"/>
                    <a:gd name="connsiteX2" fmla="*/ 441924 w 492414"/>
                    <a:gd name="connsiteY2" fmla="*/ 157780 h 309880"/>
                    <a:gd name="connsiteX3" fmla="*/ 419835 w 492414"/>
                    <a:gd name="connsiteY3" fmla="*/ 157780 h 309880"/>
                    <a:gd name="connsiteX4" fmla="*/ 388279 w 492414"/>
                    <a:gd name="connsiteY4" fmla="*/ 83308 h 309880"/>
                    <a:gd name="connsiteX5" fmla="*/ 306233 w 492414"/>
                    <a:gd name="connsiteY5" fmla="*/ 25876 h 309880"/>
                    <a:gd name="connsiteX6" fmla="*/ 296766 w 492414"/>
                    <a:gd name="connsiteY6" fmla="*/ 25245 h 309880"/>
                    <a:gd name="connsiteX7" fmla="*/ 286037 w 492414"/>
                    <a:gd name="connsiteY7" fmla="*/ 25876 h 309880"/>
                    <a:gd name="connsiteX8" fmla="*/ 284144 w 492414"/>
                    <a:gd name="connsiteY8" fmla="*/ 25245 h 309880"/>
                    <a:gd name="connsiteX9" fmla="*/ 126363 w 492414"/>
                    <a:gd name="connsiteY9" fmla="*/ 25245 h 309880"/>
                    <a:gd name="connsiteX10" fmla="*/ 125732 w 492414"/>
                    <a:gd name="connsiteY10" fmla="*/ 25876 h 309880"/>
                    <a:gd name="connsiteX11" fmla="*/ 65145 w 492414"/>
                    <a:gd name="connsiteY11" fmla="*/ 51752 h 309880"/>
                    <a:gd name="connsiteX12" fmla="*/ 59464 w 492414"/>
                    <a:gd name="connsiteY12" fmla="*/ 56170 h 309880"/>
                    <a:gd name="connsiteX13" fmla="*/ 36744 w 492414"/>
                    <a:gd name="connsiteY13" fmla="*/ 61850 h 309880"/>
                    <a:gd name="connsiteX14" fmla="*/ 26015 w 492414"/>
                    <a:gd name="connsiteY14" fmla="*/ 40392 h 309880"/>
                    <a:gd name="connsiteX15" fmla="*/ 44318 w 492414"/>
                    <a:gd name="connsiteY15" fmla="*/ 25245 h 309880"/>
                    <a:gd name="connsiteX16" fmla="*/ 56940 w 492414"/>
                    <a:gd name="connsiteY16" fmla="*/ 12622 h 309880"/>
                    <a:gd name="connsiteX17" fmla="*/ 44318 w 492414"/>
                    <a:gd name="connsiteY17" fmla="*/ 0 h 309880"/>
                    <a:gd name="connsiteX18" fmla="*/ 139 w 492414"/>
                    <a:gd name="connsiteY18" fmla="*/ 41654 h 309880"/>
                    <a:gd name="connsiteX19" fmla="*/ 39269 w 492414"/>
                    <a:gd name="connsiteY19" fmla="*/ 88357 h 309880"/>
                    <a:gd name="connsiteX20" fmla="*/ 82185 w 492414"/>
                    <a:gd name="connsiteY20" fmla="*/ 213950 h 309880"/>
                    <a:gd name="connsiteX21" fmla="*/ 82185 w 492414"/>
                    <a:gd name="connsiteY21" fmla="*/ 290947 h 309880"/>
                    <a:gd name="connsiteX22" fmla="*/ 101119 w 492414"/>
                    <a:gd name="connsiteY22" fmla="*/ 309881 h 309880"/>
                    <a:gd name="connsiteX23" fmla="*/ 120052 w 492414"/>
                    <a:gd name="connsiteY23" fmla="*/ 290947 h 309880"/>
                    <a:gd name="connsiteX24" fmla="*/ 120052 w 492414"/>
                    <a:gd name="connsiteY24" fmla="*/ 227835 h 309880"/>
                    <a:gd name="connsiteX25" fmla="*/ 239965 w 492414"/>
                    <a:gd name="connsiteY25" fmla="*/ 227835 h 309880"/>
                    <a:gd name="connsiteX26" fmla="*/ 239965 w 492414"/>
                    <a:gd name="connsiteY26" fmla="*/ 290947 h 309880"/>
                    <a:gd name="connsiteX27" fmla="*/ 258899 w 492414"/>
                    <a:gd name="connsiteY27" fmla="*/ 309881 h 309880"/>
                    <a:gd name="connsiteX28" fmla="*/ 277833 w 492414"/>
                    <a:gd name="connsiteY28" fmla="*/ 290947 h 309880"/>
                    <a:gd name="connsiteX29" fmla="*/ 277833 w 492414"/>
                    <a:gd name="connsiteY29" fmla="*/ 227835 h 309880"/>
                    <a:gd name="connsiteX30" fmla="*/ 296766 w 492414"/>
                    <a:gd name="connsiteY30" fmla="*/ 227835 h 309880"/>
                    <a:gd name="connsiteX31" fmla="*/ 296766 w 492414"/>
                    <a:gd name="connsiteY31" fmla="*/ 290947 h 309880"/>
                    <a:gd name="connsiteX32" fmla="*/ 315700 w 492414"/>
                    <a:gd name="connsiteY32" fmla="*/ 309881 h 309880"/>
                    <a:gd name="connsiteX33" fmla="*/ 334634 w 492414"/>
                    <a:gd name="connsiteY33" fmla="*/ 290947 h 309880"/>
                    <a:gd name="connsiteX34" fmla="*/ 334634 w 492414"/>
                    <a:gd name="connsiteY34" fmla="*/ 242982 h 309880"/>
                    <a:gd name="connsiteX35" fmla="*/ 410999 w 492414"/>
                    <a:gd name="connsiteY35" fmla="*/ 289685 h 309880"/>
                    <a:gd name="connsiteX36" fmla="*/ 449498 w 492414"/>
                    <a:gd name="connsiteY36" fmla="*/ 295365 h 309880"/>
                    <a:gd name="connsiteX37" fmla="*/ 480423 w 492414"/>
                    <a:gd name="connsiteY37" fmla="*/ 272645 h 309880"/>
                    <a:gd name="connsiteX38" fmla="*/ 486103 w 492414"/>
                    <a:gd name="connsiteY38" fmla="*/ 263178 h 309880"/>
                    <a:gd name="connsiteX39" fmla="*/ 466538 w 492414"/>
                    <a:gd name="connsiteY39" fmla="*/ 251187 h 309880"/>
                    <a:gd name="connsiteX40" fmla="*/ 450760 w 492414"/>
                    <a:gd name="connsiteY40" fmla="*/ 208270 h 3098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</a:cxnLst>
                  <a:rect l="l" t="t" r="r" b="b"/>
                  <a:pathLst>
                    <a:path w="492414" h="309880">
                      <a:moveTo>
                        <a:pt x="450760" y="208270"/>
                      </a:moveTo>
                      <a:lnTo>
                        <a:pt x="492414" y="208270"/>
                      </a:lnTo>
                      <a:cubicBezTo>
                        <a:pt x="492414" y="180501"/>
                        <a:pt x="469694" y="157780"/>
                        <a:pt x="441924" y="157780"/>
                      </a:cubicBezTo>
                      <a:lnTo>
                        <a:pt x="419835" y="157780"/>
                      </a:lnTo>
                      <a:cubicBezTo>
                        <a:pt x="412893" y="131273"/>
                        <a:pt x="402164" y="106660"/>
                        <a:pt x="388279" y="83308"/>
                      </a:cubicBezTo>
                      <a:cubicBezTo>
                        <a:pt x="373132" y="51121"/>
                        <a:pt x="341576" y="29032"/>
                        <a:pt x="306233" y="25876"/>
                      </a:cubicBezTo>
                      <a:cubicBezTo>
                        <a:pt x="303078" y="25245"/>
                        <a:pt x="299922" y="25245"/>
                        <a:pt x="296766" y="25245"/>
                      </a:cubicBezTo>
                      <a:cubicBezTo>
                        <a:pt x="292980" y="25245"/>
                        <a:pt x="289193" y="25245"/>
                        <a:pt x="286037" y="25876"/>
                      </a:cubicBezTo>
                      <a:lnTo>
                        <a:pt x="284144" y="25245"/>
                      </a:lnTo>
                      <a:lnTo>
                        <a:pt x="126363" y="25245"/>
                      </a:lnTo>
                      <a:lnTo>
                        <a:pt x="125732" y="25876"/>
                      </a:lnTo>
                      <a:cubicBezTo>
                        <a:pt x="103012" y="27138"/>
                        <a:pt x="81554" y="36605"/>
                        <a:pt x="65145" y="51752"/>
                      </a:cubicBezTo>
                      <a:cubicBezTo>
                        <a:pt x="62620" y="52383"/>
                        <a:pt x="60727" y="54276"/>
                        <a:pt x="59464" y="56170"/>
                      </a:cubicBezTo>
                      <a:cubicBezTo>
                        <a:pt x="54416" y="63112"/>
                        <a:pt x="44318" y="65637"/>
                        <a:pt x="36744" y="61850"/>
                      </a:cubicBezTo>
                      <a:cubicBezTo>
                        <a:pt x="28540" y="58063"/>
                        <a:pt x="24122" y="49228"/>
                        <a:pt x="26015" y="40392"/>
                      </a:cubicBezTo>
                      <a:cubicBezTo>
                        <a:pt x="27908" y="31556"/>
                        <a:pt x="35482" y="25245"/>
                        <a:pt x="44318" y="25245"/>
                      </a:cubicBezTo>
                      <a:cubicBezTo>
                        <a:pt x="51260" y="25245"/>
                        <a:pt x="56940" y="19565"/>
                        <a:pt x="56940" y="12622"/>
                      </a:cubicBezTo>
                      <a:cubicBezTo>
                        <a:pt x="56940" y="5680"/>
                        <a:pt x="51260" y="0"/>
                        <a:pt x="44318" y="0"/>
                      </a:cubicBezTo>
                      <a:cubicBezTo>
                        <a:pt x="20966" y="0"/>
                        <a:pt x="2032" y="18303"/>
                        <a:pt x="139" y="41654"/>
                      </a:cubicBezTo>
                      <a:cubicBezTo>
                        <a:pt x="-1754" y="65006"/>
                        <a:pt x="15917" y="85201"/>
                        <a:pt x="39269" y="88357"/>
                      </a:cubicBezTo>
                      <a:cubicBezTo>
                        <a:pt x="20335" y="135060"/>
                        <a:pt x="38637" y="188705"/>
                        <a:pt x="82185" y="213950"/>
                      </a:cubicBezTo>
                      <a:lnTo>
                        <a:pt x="82185" y="290947"/>
                      </a:lnTo>
                      <a:cubicBezTo>
                        <a:pt x="82185" y="301676"/>
                        <a:pt x="90389" y="309881"/>
                        <a:pt x="101119" y="309881"/>
                      </a:cubicBezTo>
                      <a:cubicBezTo>
                        <a:pt x="111848" y="309881"/>
                        <a:pt x="120052" y="301676"/>
                        <a:pt x="120052" y="290947"/>
                      </a:cubicBezTo>
                      <a:lnTo>
                        <a:pt x="120052" y="227835"/>
                      </a:lnTo>
                      <a:lnTo>
                        <a:pt x="239965" y="227835"/>
                      </a:lnTo>
                      <a:lnTo>
                        <a:pt x="239965" y="290947"/>
                      </a:lnTo>
                      <a:cubicBezTo>
                        <a:pt x="239965" y="301676"/>
                        <a:pt x="248170" y="309881"/>
                        <a:pt x="258899" y="309881"/>
                      </a:cubicBezTo>
                      <a:cubicBezTo>
                        <a:pt x="269628" y="309881"/>
                        <a:pt x="277833" y="301676"/>
                        <a:pt x="277833" y="290947"/>
                      </a:cubicBezTo>
                      <a:lnTo>
                        <a:pt x="277833" y="227835"/>
                      </a:lnTo>
                      <a:lnTo>
                        <a:pt x="296766" y="227835"/>
                      </a:lnTo>
                      <a:lnTo>
                        <a:pt x="296766" y="290947"/>
                      </a:lnTo>
                      <a:cubicBezTo>
                        <a:pt x="296766" y="301676"/>
                        <a:pt x="304971" y="309881"/>
                        <a:pt x="315700" y="309881"/>
                      </a:cubicBezTo>
                      <a:cubicBezTo>
                        <a:pt x="326429" y="309881"/>
                        <a:pt x="334634" y="301676"/>
                        <a:pt x="334634" y="290947"/>
                      </a:cubicBezTo>
                      <a:lnTo>
                        <a:pt x="334634" y="242982"/>
                      </a:lnTo>
                      <a:lnTo>
                        <a:pt x="410999" y="289685"/>
                      </a:lnTo>
                      <a:cubicBezTo>
                        <a:pt x="422360" y="296627"/>
                        <a:pt x="436244" y="298521"/>
                        <a:pt x="449498" y="295365"/>
                      </a:cubicBezTo>
                      <a:cubicBezTo>
                        <a:pt x="462751" y="292209"/>
                        <a:pt x="473480" y="284005"/>
                        <a:pt x="480423" y="272645"/>
                      </a:cubicBezTo>
                      <a:lnTo>
                        <a:pt x="486103" y="263178"/>
                      </a:lnTo>
                      <a:lnTo>
                        <a:pt x="466538" y="251187"/>
                      </a:lnTo>
                      <a:lnTo>
                        <a:pt x="450760" y="20827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62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0EE2D703-4BCD-ABF4-68CD-E40D8ADF32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113765" y="2263227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730715D1-B290-395E-2172-DF6B214E74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83200" y="2285952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6" name="Picture 85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07B60885-899F-5091-DAE5-AA6D6CC0D67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61960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87" name="Picture 86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E9D01E3F-7983-57E9-7CF0-07061A304D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283643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88" name="Picture 87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43C57CB0-BE58-9E79-7AB2-41C2C503827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118167" y="2058486"/>
                <a:ext cx="126949" cy="119811"/>
              </a:xfrm>
              <a:prstGeom prst="rect">
                <a:avLst/>
              </a:prstGeom>
            </p:spPr>
          </p:pic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5E9D94A-AF0D-BAC5-8FC1-33F2848DBA8B}"/>
                </a:ext>
              </a:extLst>
            </p:cNvPr>
            <p:cNvGrpSpPr/>
            <p:nvPr/>
          </p:nvGrpSpPr>
          <p:grpSpPr>
            <a:xfrm>
              <a:off x="1877216" y="-37125"/>
              <a:ext cx="1028848" cy="530528"/>
              <a:chOff x="8906929" y="1853281"/>
              <a:chExt cx="1028848" cy="530528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339EB5FE-309B-E321-F46F-60FCBD073A28}"/>
                  </a:ext>
                </a:extLst>
              </p:cNvPr>
              <p:cNvGrpSpPr/>
              <p:nvPr/>
            </p:nvGrpSpPr>
            <p:grpSpPr>
              <a:xfrm>
                <a:off x="8906929" y="2111925"/>
                <a:ext cx="1028848" cy="271884"/>
                <a:chOff x="8135964" y="563786"/>
                <a:chExt cx="1692601" cy="409205"/>
              </a:xfrm>
            </p:grpSpPr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DD408890-D3F5-CEC4-BBC4-1D638F202C55}"/>
                    </a:ext>
                  </a:extLst>
                </p:cNvPr>
                <p:cNvSpPr/>
                <p:nvPr/>
              </p:nvSpPr>
              <p:spPr>
                <a:xfrm>
                  <a:off x="8135964" y="563786"/>
                  <a:ext cx="418807" cy="250327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85866092-3B81-8260-8014-4CEC8E4CF6BA}"/>
                    </a:ext>
                  </a:extLst>
                </p:cNvPr>
                <p:cNvSpPr/>
                <p:nvPr/>
              </p:nvSpPr>
              <p:spPr>
                <a:xfrm>
                  <a:off x="8299823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5951EAAE-731F-CF31-A041-CD5875EA8754}"/>
                    </a:ext>
                  </a:extLst>
                </p:cNvPr>
                <p:cNvSpPr/>
                <p:nvPr/>
              </p:nvSpPr>
              <p:spPr>
                <a:xfrm>
                  <a:off x="9559656" y="59177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E87C806-D084-E55D-1C26-D1E1CC62A188}"/>
                    </a:ext>
                  </a:extLst>
                </p:cNvPr>
                <p:cNvSpPr/>
                <p:nvPr/>
              </p:nvSpPr>
              <p:spPr>
                <a:xfrm>
                  <a:off x="9470005" y="79347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cxnSp>
            <p:nvCxnSpPr>
              <p:cNvPr id="101" name="Straight Arrow Connector 100">
                <a:extLst>
                  <a:ext uri="{FF2B5EF4-FFF2-40B4-BE49-F238E27FC236}">
                    <a16:creationId xmlns:a16="http://schemas.microsoft.com/office/drawing/2014/main" id="{8AC1A01B-731E-74F4-E125-6014FD4B8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83643" y="2260465"/>
                <a:ext cx="401840" cy="0"/>
              </a:xfrm>
              <a:prstGeom prst="straightConnector1">
                <a:avLst/>
              </a:prstGeom>
              <a:ln w="31750">
                <a:solidFill>
                  <a:schemeClr val="tx1"/>
                </a:solidFill>
                <a:prstDash val="sysDot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3" name="Picture 10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9FF2AF6-4D25-2A53-B7F5-9DF3B166A0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4844" y="1853281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104" name="Picture 103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EF1519B-FA8E-AAA4-7385-B4333332B4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466527" y="2042758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105" name="Picture 104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AD018113-97D3-F819-58E0-6084FF6D74B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01051" y="2058486"/>
                <a:ext cx="126949" cy="119811"/>
              </a:xfrm>
              <a:prstGeom prst="rect">
                <a:avLst/>
              </a:prstGeom>
            </p:spPr>
          </p:pic>
        </p:grpSp>
        <p:pic>
          <p:nvPicPr>
            <p:cNvPr id="9" name="Picture 8" descr="A picture containing text, map, diagram&#10;&#10;Description automatically generated">
              <a:extLst>
                <a:ext uri="{FF2B5EF4-FFF2-40B4-BE49-F238E27FC236}">
                  <a16:creationId xmlns:a16="http://schemas.microsoft.com/office/drawing/2014/main" id="{394660C5-F279-E0CE-214D-097A4E95C7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29" t="80267" r="4898" b="9531"/>
            <a:stretch/>
          </p:blipFill>
          <p:spPr>
            <a:xfrm>
              <a:off x="295420" y="95019"/>
              <a:ext cx="1242334" cy="41912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641DA3-7740-C286-CFA8-3BAAE49C2D8F}"/>
                </a:ext>
              </a:extLst>
            </p:cNvPr>
            <p:cNvSpPr txBox="1"/>
            <p:nvPr/>
          </p:nvSpPr>
          <p:spPr>
            <a:xfrm>
              <a:off x="283918" y="-229554"/>
              <a:ext cx="12218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Risk score</a:t>
              </a:r>
              <a:endParaRPr lang="en-NZ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373DDA8-AF99-9746-DABD-B7F1D688AF6F}"/>
              </a:ext>
            </a:extLst>
          </p:cNvPr>
          <p:cNvSpPr txBox="1"/>
          <p:nvPr/>
        </p:nvSpPr>
        <p:spPr>
          <a:xfrm>
            <a:off x="291084" y="153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A.</a:t>
            </a:r>
            <a:endParaRPr lang="en-NZ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65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12168A7-8321-27BC-CD39-63939CD2A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4460" y="607378"/>
            <a:ext cx="9144000" cy="1655762"/>
          </a:xfrm>
        </p:spPr>
        <p:txBody>
          <a:bodyPr/>
          <a:lstStyle/>
          <a:p>
            <a:endParaRPr lang="en-NZ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441B839F-47A4-721F-E987-92C79B6EA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258" y="641565"/>
            <a:ext cx="10002774" cy="706078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FD35EED-200C-1924-96B8-0050B7DCB629}"/>
              </a:ext>
            </a:extLst>
          </p:cNvPr>
          <p:cNvGrpSpPr/>
          <p:nvPr/>
        </p:nvGrpSpPr>
        <p:grpSpPr>
          <a:xfrm>
            <a:off x="8554330" y="267978"/>
            <a:ext cx="1997673" cy="562806"/>
            <a:chOff x="8818860" y="1853281"/>
            <a:chExt cx="1997673" cy="56280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C097438-13EE-2C0D-C97E-CEA0139A1590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28376"/>
              <a:chOff x="7953048" y="3681148"/>
              <a:chExt cx="1997673" cy="528376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5818EB26-C6DB-0542-40D9-902326A6BE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773856" y="3750051"/>
                <a:ext cx="368282" cy="230419"/>
              </a:xfrm>
              <a:prstGeom prst="rect">
                <a:avLst/>
              </a:prstGeom>
            </p:spPr>
          </p:pic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656E3BCE-093C-96B8-0918-83BCBDF49F0A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BAE03559-E7EB-5707-733E-94E70799484C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76442D10-EE4C-9E64-2534-3F65D9618192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EA195460-A666-5044-3E87-E3462B3C1687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13465F27-C7D3-8375-5BF5-CF873F1B14A2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30" name="Picture 2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2BD22AEA-EE5D-1958-5694-913BD7459D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31" name="Picture 3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0B0721DD-57B3-676F-FEDB-C10826BEB8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32" name="Picture 3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14C18A33-BF65-AF4C-98C0-27B434F8A9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94FE493-E99A-164E-EF34-F9D1B41D3588}"/>
                  </a:ext>
                </a:extLst>
              </p:cNvPr>
              <p:cNvSpPr/>
              <p:nvPr/>
            </p:nvSpPr>
            <p:spPr>
              <a:xfrm>
                <a:off x="8803493" y="4003634"/>
                <a:ext cx="299313" cy="205890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27684B8-89F9-1378-4469-876A0FD18290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EC5D29C-A3C3-BBF2-3418-0BC77E4FCD1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9F227082-9968-7280-E44E-86F222E554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26" name="Picture 25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54C0968C-6F1C-75E9-2650-D7E9785247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27" name="Picture 26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6751B278-E45A-E52A-0624-2BC95D2BB2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34BA573-2939-B9F4-F5A6-A51362F97529}"/>
              </a:ext>
            </a:extLst>
          </p:cNvPr>
          <p:cNvGrpSpPr/>
          <p:nvPr/>
        </p:nvGrpSpPr>
        <p:grpSpPr>
          <a:xfrm>
            <a:off x="6027965" y="305768"/>
            <a:ext cx="1997673" cy="567285"/>
            <a:chOff x="8818860" y="1853281"/>
            <a:chExt cx="1997673" cy="567285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C7B6B08-DEE9-E5CE-9AC1-98D28A298B00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32855"/>
              <a:chOff x="7953048" y="3681148"/>
              <a:chExt cx="1997673" cy="532855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8D59E91E-F188-0558-FFAD-C0DABEDD0A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750988" y="3913749"/>
                <a:ext cx="479900" cy="300254"/>
              </a:xfrm>
              <a:prstGeom prst="rect">
                <a:avLst/>
              </a:prstGeom>
            </p:spPr>
          </p:pic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557D3BE-AE8E-8647-E767-09C287245AFE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9E578AFF-28EA-5927-C876-8BBCCE6A3549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A175E12A-F740-C3CD-71BD-1B67BED7E36B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45EA2145-A482-3519-E665-BE7552DB8077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CB470352-9CC8-4B53-F398-32E6F8306AC1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47" name="Picture 46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02952479-B937-2DCD-0678-FF7E11F6566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48" name="Picture 47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A3CDF381-7579-875A-C9E5-371DA2A5D7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49" name="Picture 48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EBD131D-E1B9-2868-C241-4CE0341FC7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</p:grp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86F78D5C-7A05-B117-2F95-FB45F3A6D10E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9F4D410-0147-DF12-DB4C-086F5FEFFF35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2" name="Picture 41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8F374BE0-CC83-E933-C755-8C0AF17A98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43" name="Picture 4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3D08AE9D-41AF-D465-60E3-606898FB18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44" name="Picture 4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B89357E8-2DC9-2439-0EDF-E5F2280792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580655A-F9CE-BCCB-A441-8FA9F3BF8725}"/>
              </a:ext>
            </a:extLst>
          </p:cNvPr>
          <p:cNvGrpSpPr/>
          <p:nvPr/>
        </p:nvGrpSpPr>
        <p:grpSpPr>
          <a:xfrm>
            <a:off x="3488089" y="309129"/>
            <a:ext cx="1997673" cy="599178"/>
            <a:chOff x="8818860" y="1853281"/>
            <a:chExt cx="1997673" cy="599178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2686BCE-D4E2-7405-EE99-0A114241A1D0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64748"/>
              <a:chOff x="7953048" y="3681148"/>
              <a:chExt cx="1997673" cy="56474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D7EB6F84-5E62-9429-B8D5-5B2FB585BF1E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F3C40630-6F49-AD05-B50F-36BD6203C464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A13C257C-8C06-EE0E-DF8A-BD5F06930133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F9B4BB26-D359-42FA-07A1-DF9FD285D612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C70D3DD9-0FFD-049A-3AD8-FB89C99DCCBD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62" name="Picture 6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1D0A6A0-D977-8244-ED37-3757F5298E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63" name="Picture 6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C3F1FE67-E2CB-EA93-47C3-2C842AC286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64" name="Picture 63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9F2AC08-53A0-F5AF-C8D5-A5943E648D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C9A50F8-73C3-335E-9D25-1A2BBFCBC0A8}"/>
                  </a:ext>
                </a:extLst>
              </p:cNvPr>
              <p:cNvSpPr/>
              <p:nvPr/>
            </p:nvSpPr>
            <p:spPr>
              <a:xfrm>
                <a:off x="8837585" y="3993269"/>
                <a:ext cx="373587" cy="252627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E019EAC0-9CE4-6DC8-6BA7-29F3C905A795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927D9F1A-5060-7AE9-0749-CB76DB57E955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Picture 57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BDEC2776-A45D-A268-1E85-6328088690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59" name="Picture 58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23BE5DF4-D272-15E4-9691-5F70D1DDCC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60" name="Picture 59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C0EC3573-23E3-FB6A-8E18-078B5A8AB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8C27F50-FFE0-BC68-5473-01B5E2B0337A}"/>
              </a:ext>
            </a:extLst>
          </p:cNvPr>
          <p:cNvGrpSpPr/>
          <p:nvPr/>
        </p:nvGrpSpPr>
        <p:grpSpPr>
          <a:xfrm>
            <a:off x="1182489" y="320631"/>
            <a:ext cx="1028848" cy="530528"/>
            <a:chOff x="8906929" y="1853281"/>
            <a:chExt cx="1028848" cy="530528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C29FF229-6348-54BA-A86D-85B624AE0F26}"/>
                </a:ext>
              </a:extLst>
            </p:cNvPr>
            <p:cNvGrpSpPr/>
            <p:nvPr/>
          </p:nvGrpSpPr>
          <p:grpSpPr>
            <a:xfrm>
              <a:off x="8906929" y="2111925"/>
              <a:ext cx="1028848" cy="271884"/>
              <a:chOff x="8135964" y="563786"/>
              <a:chExt cx="1692601" cy="409205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4E87EF82-6CF8-F0CD-85FB-19215916A0A7}"/>
                  </a:ext>
                </a:extLst>
              </p:cNvPr>
              <p:cNvSpPr/>
              <p:nvPr/>
            </p:nvSpPr>
            <p:spPr>
              <a:xfrm>
                <a:off x="8135964" y="563786"/>
                <a:ext cx="418807" cy="250327"/>
              </a:xfrm>
              <a:custGeom>
                <a:avLst/>
                <a:gdLst>
                  <a:gd name="connsiteX0" fmla="*/ 259928 w 418808"/>
                  <a:gd name="connsiteY0" fmla="*/ 116478 h 250326"/>
                  <a:gd name="connsiteX1" fmla="*/ 313058 w 418808"/>
                  <a:gd name="connsiteY1" fmla="*/ 116478 h 250326"/>
                  <a:gd name="connsiteX2" fmla="*/ 343710 w 418808"/>
                  <a:gd name="connsiteY2" fmla="*/ 70500 h 250326"/>
                  <a:gd name="connsiteX3" fmla="*/ 418808 w 418808"/>
                  <a:gd name="connsiteY3" fmla="*/ 78163 h 250326"/>
                  <a:gd name="connsiteX4" fmla="*/ 287514 w 418808"/>
                  <a:gd name="connsiteY4" fmla="*/ 0 h 250326"/>
                  <a:gd name="connsiteX5" fmla="*/ 206286 w 418808"/>
                  <a:gd name="connsiteY5" fmla="*/ 85826 h 250326"/>
                  <a:gd name="connsiteX6" fmla="*/ 204754 w 418808"/>
                  <a:gd name="connsiteY6" fmla="*/ 81228 h 250326"/>
                  <a:gd name="connsiteX7" fmla="*/ 203221 w 418808"/>
                  <a:gd name="connsiteY7" fmla="*/ 77652 h 250326"/>
                  <a:gd name="connsiteX8" fmla="*/ 207308 w 418808"/>
                  <a:gd name="connsiteY8" fmla="*/ 64370 h 250326"/>
                  <a:gd name="connsiteX9" fmla="*/ 197091 w 418808"/>
                  <a:gd name="connsiteY9" fmla="*/ 49044 h 250326"/>
                  <a:gd name="connsiteX10" fmla="*/ 188917 w 418808"/>
                  <a:gd name="connsiteY10" fmla="*/ 64370 h 250326"/>
                  <a:gd name="connsiteX11" fmla="*/ 170014 w 418808"/>
                  <a:gd name="connsiteY11" fmla="*/ 63859 h 250326"/>
                  <a:gd name="connsiteX12" fmla="*/ 156732 w 418808"/>
                  <a:gd name="connsiteY12" fmla="*/ 79185 h 250326"/>
                  <a:gd name="connsiteX13" fmla="*/ 138851 w 418808"/>
                  <a:gd name="connsiteY13" fmla="*/ 73054 h 250326"/>
                  <a:gd name="connsiteX14" fmla="*/ 142427 w 418808"/>
                  <a:gd name="connsiteY14" fmla="*/ 90935 h 250326"/>
                  <a:gd name="connsiteX15" fmla="*/ 156221 w 418808"/>
                  <a:gd name="connsiteY15" fmla="*/ 97576 h 250326"/>
                  <a:gd name="connsiteX16" fmla="*/ 157243 w 418808"/>
                  <a:gd name="connsiteY16" fmla="*/ 100641 h 250326"/>
                  <a:gd name="connsiteX17" fmla="*/ 159286 w 418808"/>
                  <a:gd name="connsiteY17" fmla="*/ 104728 h 250326"/>
                  <a:gd name="connsiteX18" fmla="*/ 41275 w 418808"/>
                  <a:gd name="connsiteY18" fmla="*/ 101152 h 250326"/>
                  <a:gd name="connsiteX19" fmla="*/ 3982 w 418808"/>
                  <a:gd name="connsiteY19" fmla="*/ 250326 h 250326"/>
                  <a:gd name="connsiteX20" fmla="*/ 51493 w 418808"/>
                  <a:gd name="connsiteY20" fmla="*/ 192087 h 250326"/>
                  <a:gd name="connsiteX21" fmla="*/ 105645 w 418808"/>
                  <a:gd name="connsiteY21" fmla="*/ 202815 h 250326"/>
                  <a:gd name="connsiteX22" fmla="*/ 143449 w 418808"/>
                  <a:gd name="connsiteY22" fmla="*/ 165011 h 250326"/>
                  <a:gd name="connsiteX23" fmla="*/ 219569 w 418808"/>
                  <a:gd name="connsiteY23" fmla="*/ 183402 h 250326"/>
                  <a:gd name="connsiteX24" fmla="*/ 259928 w 418808"/>
                  <a:gd name="connsiteY24" fmla="*/ 116478 h 25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8808" h="250326">
                    <a:moveTo>
                      <a:pt x="259928" y="116478"/>
                    </a:moveTo>
                    <a:cubicBezTo>
                      <a:pt x="286493" y="107283"/>
                      <a:pt x="313058" y="116478"/>
                      <a:pt x="313058" y="116478"/>
                    </a:cubicBezTo>
                    <a:cubicBezTo>
                      <a:pt x="313058" y="116478"/>
                      <a:pt x="329917" y="77141"/>
                      <a:pt x="343710" y="70500"/>
                    </a:cubicBezTo>
                    <a:cubicBezTo>
                      <a:pt x="383047" y="54152"/>
                      <a:pt x="418808" y="78163"/>
                      <a:pt x="418808" y="78163"/>
                    </a:cubicBezTo>
                    <a:cubicBezTo>
                      <a:pt x="418808" y="78163"/>
                      <a:pt x="376917" y="5109"/>
                      <a:pt x="287514" y="0"/>
                    </a:cubicBezTo>
                    <a:cubicBezTo>
                      <a:pt x="263504" y="33717"/>
                      <a:pt x="248177" y="60283"/>
                      <a:pt x="206286" y="85826"/>
                    </a:cubicBezTo>
                    <a:cubicBezTo>
                      <a:pt x="205775" y="84294"/>
                      <a:pt x="205264" y="82761"/>
                      <a:pt x="204754" y="81228"/>
                    </a:cubicBezTo>
                    <a:cubicBezTo>
                      <a:pt x="204243" y="80207"/>
                      <a:pt x="203732" y="78674"/>
                      <a:pt x="203221" y="77652"/>
                    </a:cubicBezTo>
                    <a:cubicBezTo>
                      <a:pt x="205775" y="74587"/>
                      <a:pt x="207308" y="69478"/>
                      <a:pt x="207308" y="64370"/>
                    </a:cubicBezTo>
                    <a:cubicBezTo>
                      <a:pt x="207308" y="55685"/>
                      <a:pt x="202710" y="49044"/>
                      <a:pt x="197091" y="49044"/>
                    </a:cubicBezTo>
                    <a:cubicBezTo>
                      <a:pt x="192493" y="49044"/>
                      <a:pt x="189427" y="56707"/>
                      <a:pt x="188917" y="64370"/>
                    </a:cubicBezTo>
                    <a:cubicBezTo>
                      <a:pt x="182786" y="61815"/>
                      <a:pt x="176145" y="61304"/>
                      <a:pt x="170014" y="63859"/>
                    </a:cubicBezTo>
                    <a:cubicBezTo>
                      <a:pt x="163373" y="66413"/>
                      <a:pt x="158775" y="72544"/>
                      <a:pt x="156732" y="79185"/>
                    </a:cubicBezTo>
                    <a:cubicBezTo>
                      <a:pt x="150601" y="74076"/>
                      <a:pt x="142427" y="69478"/>
                      <a:pt x="138851" y="73054"/>
                    </a:cubicBezTo>
                    <a:cubicBezTo>
                      <a:pt x="134764" y="77141"/>
                      <a:pt x="136297" y="85315"/>
                      <a:pt x="142427" y="90935"/>
                    </a:cubicBezTo>
                    <a:cubicBezTo>
                      <a:pt x="146514" y="95022"/>
                      <a:pt x="152134" y="97576"/>
                      <a:pt x="156221" y="97576"/>
                    </a:cubicBezTo>
                    <a:cubicBezTo>
                      <a:pt x="156732" y="98598"/>
                      <a:pt x="156732" y="99620"/>
                      <a:pt x="157243" y="100641"/>
                    </a:cubicBezTo>
                    <a:cubicBezTo>
                      <a:pt x="157754" y="102174"/>
                      <a:pt x="158775" y="103707"/>
                      <a:pt x="159286" y="104728"/>
                    </a:cubicBezTo>
                    <a:cubicBezTo>
                      <a:pt x="111264" y="115967"/>
                      <a:pt x="82145" y="108304"/>
                      <a:pt x="41275" y="101152"/>
                    </a:cubicBezTo>
                    <a:cubicBezTo>
                      <a:pt x="-17986" y="168587"/>
                      <a:pt x="3982" y="250326"/>
                      <a:pt x="3982" y="250326"/>
                    </a:cubicBezTo>
                    <a:cubicBezTo>
                      <a:pt x="3982" y="250326"/>
                      <a:pt x="12156" y="208435"/>
                      <a:pt x="51493" y="192087"/>
                    </a:cubicBezTo>
                    <a:cubicBezTo>
                      <a:pt x="66308" y="186978"/>
                      <a:pt x="105645" y="202815"/>
                      <a:pt x="105645" y="202815"/>
                    </a:cubicBezTo>
                    <a:cubicBezTo>
                      <a:pt x="105645" y="202815"/>
                      <a:pt x="117906" y="177783"/>
                      <a:pt x="143449" y="165011"/>
                    </a:cubicBezTo>
                    <a:cubicBezTo>
                      <a:pt x="177167" y="156837"/>
                      <a:pt x="219569" y="183402"/>
                      <a:pt x="219569" y="183402"/>
                    </a:cubicBezTo>
                    <a:cubicBezTo>
                      <a:pt x="219569" y="183402"/>
                      <a:pt x="230297" y="134359"/>
                      <a:pt x="259928" y="116478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F4E3121-9C93-B417-C34C-8E5C14A9B154}"/>
                  </a:ext>
                </a:extLst>
              </p:cNvPr>
              <p:cNvSpPr/>
              <p:nvPr/>
            </p:nvSpPr>
            <p:spPr>
              <a:xfrm>
                <a:off x="8299823" y="802361"/>
                <a:ext cx="285018" cy="170630"/>
              </a:xfrm>
              <a:custGeom>
                <a:avLst/>
                <a:gdLst>
                  <a:gd name="connsiteX0" fmla="*/ 256968 w 285019"/>
                  <a:gd name="connsiteY0" fmla="*/ 68967 h 170630"/>
                  <a:gd name="connsiteX1" fmla="*/ 176761 w 285019"/>
                  <a:gd name="connsiteY1" fmla="*/ 71011 h 170630"/>
                  <a:gd name="connsiteX2" fmla="*/ 178294 w 285019"/>
                  <a:gd name="connsiteY2" fmla="*/ 67946 h 170630"/>
                  <a:gd name="connsiteX3" fmla="*/ 179315 w 285019"/>
                  <a:gd name="connsiteY3" fmla="*/ 65391 h 170630"/>
                  <a:gd name="connsiteX4" fmla="*/ 187489 w 285019"/>
                  <a:gd name="connsiteY4" fmla="*/ 60793 h 170630"/>
                  <a:gd name="connsiteX5" fmla="*/ 190044 w 285019"/>
                  <a:gd name="connsiteY5" fmla="*/ 48533 h 170630"/>
                  <a:gd name="connsiteX6" fmla="*/ 178804 w 285019"/>
                  <a:gd name="connsiteY6" fmla="*/ 52109 h 170630"/>
                  <a:gd name="connsiteX7" fmla="*/ 170120 w 285019"/>
                  <a:gd name="connsiteY7" fmla="*/ 42913 h 170630"/>
                  <a:gd name="connsiteX8" fmla="*/ 156326 w 285019"/>
                  <a:gd name="connsiteY8" fmla="*/ 43935 h 170630"/>
                  <a:gd name="connsiteX9" fmla="*/ 150707 w 285019"/>
                  <a:gd name="connsiteY9" fmla="*/ 32696 h 170630"/>
                  <a:gd name="connsiteX10" fmla="*/ 143554 w 285019"/>
                  <a:gd name="connsiteY10" fmla="*/ 42913 h 170630"/>
                  <a:gd name="connsiteX11" fmla="*/ 147131 w 285019"/>
                  <a:gd name="connsiteY11" fmla="*/ 52620 h 170630"/>
                  <a:gd name="connsiteX12" fmla="*/ 146109 w 285019"/>
                  <a:gd name="connsiteY12" fmla="*/ 54663 h 170630"/>
                  <a:gd name="connsiteX13" fmla="*/ 145087 w 285019"/>
                  <a:gd name="connsiteY13" fmla="*/ 57728 h 170630"/>
                  <a:gd name="connsiteX14" fmla="*/ 89913 w 285019"/>
                  <a:gd name="connsiteY14" fmla="*/ 0 h 170630"/>
                  <a:gd name="connsiteX15" fmla="*/ 0 w 285019"/>
                  <a:gd name="connsiteY15" fmla="*/ 53130 h 170630"/>
                  <a:gd name="connsiteX16" fmla="*/ 51087 w 285019"/>
                  <a:gd name="connsiteY16" fmla="*/ 48022 h 170630"/>
                  <a:gd name="connsiteX17" fmla="*/ 72033 w 285019"/>
                  <a:gd name="connsiteY17" fmla="*/ 79185 h 170630"/>
                  <a:gd name="connsiteX18" fmla="*/ 108304 w 285019"/>
                  <a:gd name="connsiteY18" fmla="*/ 79185 h 170630"/>
                  <a:gd name="connsiteX19" fmla="*/ 135891 w 285019"/>
                  <a:gd name="connsiteY19" fmla="*/ 124652 h 170630"/>
                  <a:gd name="connsiteX20" fmla="*/ 187489 w 285019"/>
                  <a:gd name="connsiteY20" fmla="*/ 112391 h 170630"/>
                  <a:gd name="connsiteX21" fmla="*/ 213033 w 285019"/>
                  <a:gd name="connsiteY21" fmla="*/ 137935 h 170630"/>
                  <a:gd name="connsiteX22" fmla="*/ 249815 w 285019"/>
                  <a:gd name="connsiteY22" fmla="*/ 130783 h 170630"/>
                  <a:gd name="connsiteX23" fmla="*/ 282000 w 285019"/>
                  <a:gd name="connsiteY23" fmla="*/ 170631 h 170630"/>
                  <a:gd name="connsiteX24" fmla="*/ 256968 w 285019"/>
                  <a:gd name="connsiteY24" fmla="*/ 68967 h 17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5019" h="170630">
                    <a:moveTo>
                      <a:pt x="256968" y="68967"/>
                    </a:moveTo>
                    <a:cubicBezTo>
                      <a:pt x="228870" y="73565"/>
                      <a:pt x="209457" y="79185"/>
                      <a:pt x="176761" y="71011"/>
                    </a:cubicBezTo>
                    <a:cubicBezTo>
                      <a:pt x="177272" y="69989"/>
                      <a:pt x="177783" y="68967"/>
                      <a:pt x="178294" y="67946"/>
                    </a:cubicBezTo>
                    <a:cubicBezTo>
                      <a:pt x="178804" y="66924"/>
                      <a:pt x="178804" y="66413"/>
                      <a:pt x="179315" y="65391"/>
                    </a:cubicBezTo>
                    <a:cubicBezTo>
                      <a:pt x="181870" y="64880"/>
                      <a:pt x="184935" y="63348"/>
                      <a:pt x="187489" y="60793"/>
                    </a:cubicBezTo>
                    <a:cubicBezTo>
                      <a:pt x="191576" y="56707"/>
                      <a:pt x="192598" y="51087"/>
                      <a:pt x="190044" y="48533"/>
                    </a:cubicBezTo>
                    <a:cubicBezTo>
                      <a:pt x="188000" y="46489"/>
                      <a:pt x="182891" y="48533"/>
                      <a:pt x="178804" y="52109"/>
                    </a:cubicBezTo>
                    <a:cubicBezTo>
                      <a:pt x="177272" y="48022"/>
                      <a:pt x="174207" y="44446"/>
                      <a:pt x="170120" y="42913"/>
                    </a:cubicBezTo>
                    <a:cubicBezTo>
                      <a:pt x="165522" y="40870"/>
                      <a:pt x="160924" y="41380"/>
                      <a:pt x="156326" y="43935"/>
                    </a:cubicBezTo>
                    <a:cubicBezTo>
                      <a:pt x="155815" y="38315"/>
                      <a:pt x="154283" y="32696"/>
                      <a:pt x="150707" y="32696"/>
                    </a:cubicBezTo>
                    <a:cubicBezTo>
                      <a:pt x="146620" y="32696"/>
                      <a:pt x="143554" y="37293"/>
                      <a:pt x="143554" y="42913"/>
                    </a:cubicBezTo>
                    <a:cubicBezTo>
                      <a:pt x="143554" y="47000"/>
                      <a:pt x="145087" y="51087"/>
                      <a:pt x="147131" y="52620"/>
                    </a:cubicBezTo>
                    <a:cubicBezTo>
                      <a:pt x="146620" y="53130"/>
                      <a:pt x="146620" y="53641"/>
                      <a:pt x="146109" y="54663"/>
                    </a:cubicBezTo>
                    <a:cubicBezTo>
                      <a:pt x="145598" y="55685"/>
                      <a:pt x="145598" y="56707"/>
                      <a:pt x="145087" y="57728"/>
                    </a:cubicBezTo>
                    <a:cubicBezTo>
                      <a:pt x="116989" y="40870"/>
                      <a:pt x="106772" y="22989"/>
                      <a:pt x="89913" y="0"/>
                    </a:cubicBezTo>
                    <a:cubicBezTo>
                      <a:pt x="28609" y="3576"/>
                      <a:pt x="0" y="53130"/>
                      <a:pt x="0" y="53130"/>
                    </a:cubicBezTo>
                    <a:cubicBezTo>
                      <a:pt x="0" y="53130"/>
                      <a:pt x="24011" y="36783"/>
                      <a:pt x="51087" y="48022"/>
                    </a:cubicBezTo>
                    <a:cubicBezTo>
                      <a:pt x="60794" y="52620"/>
                      <a:pt x="72033" y="79185"/>
                      <a:pt x="72033" y="79185"/>
                    </a:cubicBezTo>
                    <a:cubicBezTo>
                      <a:pt x="72033" y="79185"/>
                      <a:pt x="89913" y="73054"/>
                      <a:pt x="108304" y="79185"/>
                    </a:cubicBezTo>
                    <a:cubicBezTo>
                      <a:pt x="128739" y="91446"/>
                      <a:pt x="135891" y="124652"/>
                      <a:pt x="135891" y="124652"/>
                    </a:cubicBezTo>
                    <a:cubicBezTo>
                      <a:pt x="135891" y="124652"/>
                      <a:pt x="164500" y="106261"/>
                      <a:pt x="187489" y="112391"/>
                    </a:cubicBezTo>
                    <a:cubicBezTo>
                      <a:pt x="204859" y="121076"/>
                      <a:pt x="213033" y="137935"/>
                      <a:pt x="213033" y="137935"/>
                    </a:cubicBezTo>
                    <a:cubicBezTo>
                      <a:pt x="213033" y="137935"/>
                      <a:pt x="240109" y="127207"/>
                      <a:pt x="249815" y="130783"/>
                    </a:cubicBezTo>
                    <a:cubicBezTo>
                      <a:pt x="276891" y="142022"/>
                      <a:pt x="282000" y="170631"/>
                      <a:pt x="282000" y="170631"/>
                    </a:cubicBezTo>
                    <a:cubicBezTo>
                      <a:pt x="282000" y="170631"/>
                      <a:pt x="297837" y="114946"/>
                      <a:pt x="256968" y="68967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1111B8B-B7E0-FB47-636C-EEEBF168C563}"/>
                  </a:ext>
                </a:extLst>
              </p:cNvPr>
              <p:cNvSpPr/>
              <p:nvPr/>
            </p:nvSpPr>
            <p:spPr>
              <a:xfrm>
                <a:off x="9559656" y="591776"/>
                <a:ext cx="179280" cy="179278"/>
              </a:xfrm>
              <a:custGeom>
                <a:avLst/>
                <a:gdLst>
                  <a:gd name="connsiteX0" fmla="*/ 179280 w 179279"/>
                  <a:gd name="connsiteY0" fmla="*/ 89640 h 179279"/>
                  <a:gd name="connsiteX1" fmla="*/ 89640 w 179279"/>
                  <a:gd name="connsiteY1" fmla="*/ 179280 h 179279"/>
                  <a:gd name="connsiteX2" fmla="*/ 0 w 179279"/>
                  <a:gd name="connsiteY2" fmla="*/ 89640 h 179279"/>
                  <a:gd name="connsiteX3" fmla="*/ 89640 w 179279"/>
                  <a:gd name="connsiteY3" fmla="*/ 0 h 179279"/>
                  <a:gd name="connsiteX4" fmla="*/ 179280 w 179279"/>
                  <a:gd name="connsiteY4" fmla="*/ 8964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79" h="179279">
                    <a:moveTo>
                      <a:pt x="179280" y="89640"/>
                    </a:moveTo>
                    <a:cubicBezTo>
                      <a:pt x="179280" y="139147"/>
                      <a:pt x="139147" y="179280"/>
                      <a:pt x="89640" y="179280"/>
                    </a:cubicBezTo>
                    <a:cubicBezTo>
                      <a:pt x="40133" y="179280"/>
                      <a:pt x="0" y="139147"/>
                      <a:pt x="0" y="89640"/>
                    </a:cubicBezTo>
                    <a:cubicBezTo>
                      <a:pt x="0" y="40133"/>
                      <a:pt x="40133" y="0"/>
                      <a:pt x="89640" y="0"/>
                    </a:cubicBezTo>
                    <a:cubicBezTo>
                      <a:pt x="139147" y="0"/>
                      <a:pt x="179280" y="40133"/>
                      <a:pt x="179280" y="896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B9EA98A2-0C0B-9CBF-769D-3011ECB202D0}"/>
                  </a:ext>
                </a:extLst>
              </p:cNvPr>
              <p:cNvSpPr/>
              <p:nvPr/>
            </p:nvSpPr>
            <p:spPr>
              <a:xfrm>
                <a:off x="9470005" y="793471"/>
                <a:ext cx="358560" cy="179278"/>
              </a:xfrm>
              <a:custGeom>
                <a:avLst/>
                <a:gdLst>
                  <a:gd name="connsiteX0" fmla="*/ 358559 w 358559"/>
                  <a:gd name="connsiteY0" fmla="*/ 179280 h 179279"/>
                  <a:gd name="connsiteX1" fmla="*/ 358559 w 358559"/>
                  <a:gd name="connsiteY1" fmla="*/ 89640 h 179279"/>
                  <a:gd name="connsiteX2" fmla="*/ 340631 w 358559"/>
                  <a:gd name="connsiteY2" fmla="*/ 53784 h 179279"/>
                  <a:gd name="connsiteX3" fmla="*/ 253233 w 358559"/>
                  <a:gd name="connsiteY3" fmla="*/ 11205 h 179279"/>
                  <a:gd name="connsiteX4" fmla="*/ 179280 w 358559"/>
                  <a:gd name="connsiteY4" fmla="*/ 0 h 179279"/>
                  <a:gd name="connsiteX5" fmla="*/ 105327 w 358559"/>
                  <a:gd name="connsiteY5" fmla="*/ 11205 h 179279"/>
                  <a:gd name="connsiteX6" fmla="*/ 17928 w 358559"/>
                  <a:gd name="connsiteY6" fmla="*/ 53784 h 179279"/>
                  <a:gd name="connsiteX7" fmla="*/ 0 w 358559"/>
                  <a:gd name="connsiteY7" fmla="*/ 89640 h 179279"/>
                  <a:gd name="connsiteX8" fmla="*/ 0 w 358559"/>
                  <a:gd name="connsiteY8" fmla="*/ 179280 h 179279"/>
                  <a:gd name="connsiteX9" fmla="*/ 358559 w 358559"/>
                  <a:gd name="connsiteY9" fmla="*/ 17928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8559" h="179279">
                    <a:moveTo>
                      <a:pt x="358559" y="179280"/>
                    </a:moveTo>
                    <a:lnTo>
                      <a:pt x="358559" y="89640"/>
                    </a:lnTo>
                    <a:cubicBezTo>
                      <a:pt x="358559" y="76194"/>
                      <a:pt x="351836" y="62748"/>
                      <a:pt x="340631" y="53784"/>
                    </a:cubicBezTo>
                    <a:cubicBezTo>
                      <a:pt x="315980" y="33615"/>
                      <a:pt x="284607" y="20169"/>
                      <a:pt x="253233" y="11205"/>
                    </a:cubicBezTo>
                    <a:cubicBezTo>
                      <a:pt x="230823" y="4482"/>
                      <a:pt x="206172" y="0"/>
                      <a:pt x="179280" y="0"/>
                    </a:cubicBezTo>
                    <a:cubicBezTo>
                      <a:pt x="154629" y="0"/>
                      <a:pt x="129978" y="4482"/>
                      <a:pt x="105327" y="11205"/>
                    </a:cubicBezTo>
                    <a:cubicBezTo>
                      <a:pt x="73953" y="20169"/>
                      <a:pt x="42579" y="35856"/>
                      <a:pt x="17928" y="53784"/>
                    </a:cubicBezTo>
                    <a:cubicBezTo>
                      <a:pt x="6723" y="62748"/>
                      <a:pt x="0" y="76194"/>
                      <a:pt x="0" y="89640"/>
                    </a:cubicBezTo>
                    <a:lnTo>
                      <a:pt x="0" y="179280"/>
                    </a:lnTo>
                    <a:lnTo>
                      <a:pt x="358559" y="179280"/>
                    </a:ln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A6F3C932-0EBE-F29B-659C-5D98DCB861FF}"/>
                </a:ext>
              </a:extLst>
            </p:cNvPr>
            <p:cNvCxnSpPr>
              <a:cxnSpLocks/>
            </p:cNvCxnSpPr>
            <p:nvPr/>
          </p:nvCxnSpPr>
          <p:spPr>
            <a:xfrm>
              <a:off x="9283643" y="2260465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3" name="Picture 7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60CDBF4F-CEED-ABC4-B1AD-916D57889D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44844" y="1853281"/>
              <a:ext cx="200765" cy="189477"/>
            </a:xfrm>
            <a:prstGeom prst="rect">
              <a:avLst/>
            </a:prstGeom>
          </p:spPr>
        </p:pic>
        <p:pic>
          <p:nvPicPr>
            <p:cNvPr id="74" name="Picture 7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E4CE788F-ED0D-ADF0-8DA4-7F9A449A97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466527" y="2042758"/>
              <a:ext cx="126949" cy="119811"/>
            </a:xfrm>
            <a:prstGeom prst="rect">
              <a:avLst/>
            </a:prstGeom>
          </p:spPr>
        </p:pic>
        <p:pic>
          <p:nvPicPr>
            <p:cNvPr id="75" name="Picture 7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66ECFCF3-16A8-C122-13D5-7E896C3672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01051" y="2058486"/>
              <a:ext cx="126949" cy="119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711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E0BA965C-7E1F-53B1-A529-28650F782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332" y="833343"/>
            <a:ext cx="9826335" cy="6936237"/>
          </a:xfr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F947BBE-D00C-0250-8DFE-E5F683814AFD}"/>
              </a:ext>
            </a:extLst>
          </p:cNvPr>
          <p:cNvGrpSpPr/>
          <p:nvPr/>
        </p:nvGrpSpPr>
        <p:grpSpPr>
          <a:xfrm>
            <a:off x="9118210" y="489625"/>
            <a:ext cx="1997673" cy="562806"/>
            <a:chOff x="8818860" y="1853281"/>
            <a:chExt cx="1997673" cy="56280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C8663C5-48E5-6E65-D367-DCCAAD4FC308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28376"/>
              <a:chOff x="7953048" y="3681148"/>
              <a:chExt cx="1997673" cy="528376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0749D350-2706-A484-76E2-1DE8915029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773856" y="3750051"/>
                <a:ext cx="368282" cy="230419"/>
              </a:xfrm>
              <a:prstGeom prst="rect">
                <a:avLst/>
              </a:prstGeom>
            </p:spPr>
          </p:pic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4050DD0-7F58-929A-5ED6-6122CF49341F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8E9BAE39-DC4D-34B4-9D89-BEAF8FDE1BD8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6773AD0E-1136-AD67-6D06-81A65D82CC17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5CBE7DBF-2C0D-4455-55BE-DE3BD77F49C4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05A77E12-43B5-447F-B98C-10843F39A2ED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29" name="Picture 28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5F25F4DA-DF09-4691-8B79-9A20943085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30" name="Picture 29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E15BCB5-7E40-07E3-B93A-F3AF5B0E662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31" name="Picture 3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A9B3BBF2-B7D9-AD38-2CFB-8B66F0E4DA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F1FC0DA-BEEA-947E-DE17-F28EC3DE8096}"/>
                  </a:ext>
                </a:extLst>
              </p:cNvPr>
              <p:cNvSpPr/>
              <p:nvPr/>
            </p:nvSpPr>
            <p:spPr>
              <a:xfrm>
                <a:off x="8803493" y="4003634"/>
                <a:ext cx="299313" cy="205890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E24E201-72F3-0390-2FA7-7E2A5C6C467D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10C67F9-DDEE-5837-DA19-0C745708C0E7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4" name="Picture 2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43EB37BA-FFFC-C168-B77D-29920EAF23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25" name="Picture 24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DCE0810B-971F-9EAA-7C4D-F66E66B82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26" name="Picture 25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A5A700AB-A2C8-23E0-ACBC-A7D442A6F0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0AFA2E1-228B-F284-53CA-ED3030EC2838}"/>
              </a:ext>
            </a:extLst>
          </p:cNvPr>
          <p:cNvGrpSpPr/>
          <p:nvPr/>
        </p:nvGrpSpPr>
        <p:grpSpPr>
          <a:xfrm>
            <a:off x="6591845" y="527415"/>
            <a:ext cx="1997673" cy="567285"/>
            <a:chOff x="8818860" y="1853281"/>
            <a:chExt cx="1997673" cy="567285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DF9167E1-5081-FE33-EDA2-47D245B569B2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32855"/>
              <a:chOff x="7953048" y="3681148"/>
              <a:chExt cx="1997673" cy="532855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2F0B9569-F656-27F9-47DA-8FAB7FB39C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flipH="1">
                <a:off x="8750988" y="3913749"/>
                <a:ext cx="479900" cy="300254"/>
              </a:xfrm>
              <a:prstGeom prst="rect">
                <a:avLst/>
              </a:prstGeom>
            </p:spPr>
          </p:pic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B2A68A8F-6262-A234-23E4-445C3BF5862E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953073BD-7954-4147-3823-55CB824F97A3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0EE4D26A-E68F-0957-2FE4-53512DE1C80C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5F525634-1DED-8195-F2DC-535275D3E628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85296487-3B5E-CF40-D475-46212857A904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46" name="Picture 45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939FCD3-6439-E93D-3350-3229DAE7EC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47" name="Picture 46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1E812558-7F5A-3586-24CD-3F5DE9B9C7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48" name="Picture 47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3B760DD9-168C-C892-6087-4FC5A020A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</p:grp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AA884DEA-5EDC-1D65-A79E-30362F604BFE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1F04F0C-1EA9-45C3-2D2B-E9E018B6FB39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1" name="Picture 40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8959E345-D685-0B66-6ADC-2A663171CA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42" name="Picture 41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C33CF1BB-E54B-A333-87FA-82228BD37A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43" name="Picture 4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25100236-7739-7A5A-F9CC-A7D6FE9B4F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6E99452-5EAA-769C-027D-9EAC55CBB29C}"/>
              </a:ext>
            </a:extLst>
          </p:cNvPr>
          <p:cNvGrpSpPr/>
          <p:nvPr/>
        </p:nvGrpSpPr>
        <p:grpSpPr>
          <a:xfrm>
            <a:off x="4051969" y="530776"/>
            <a:ext cx="1997673" cy="599178"/>
            <a:chOff x="8818860" y="1853281"/>
            <a:chExt cx="1997673" cy="59917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9943D78-8983-6485-06F7-91EACE399E62}"/>
                </a:ext>
              </a:extLst>
            </p:cNvPr>
            <p:cNvGrpSpPr/>
            <p:nvPr/>
          </p:nvGrpSpPr>
          <p:grpSpPr>
            <a:xfrm>
              <a:off x="8818860" y="1887711"/>
              <a:ext cx="1997673" cy="564748"/>
              <a:chOff x="7953048" y="3681148"/>
              <a:chExt cx="1997673" cy="564748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7199F12-3D68-E0E6-2F40-5DDEC5442869}"/>
                  </a:ext>
                </a:extLst>
              </p:cNvPr>
              <p:cNvGrpSpPr/>
              <p:nvPr/>
            </p:nvGrpSpPr>
            <p:grpSpPr>
              <a:xfrm>
                <a:off x="7953048" y="3905362"/>
                <a:ext cx="1997673" cy="277630"/>
                <a:chOff x="7991105" y="563786"/>
                <a:chExt cx="3286467" cy="417853"/>
              </a:xfrm>
            </p:grpSpPr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96BC4DEC-414E-08C2-B520-E1FEE992363C}"/>
                    </a:ext>
                  </a:extLst>
                </p:cNvPr>
                <p:cNvSpPr/>
                <p:nvPr/>
              </p:nvSpPr>
              <p:spPr>
                <a:xfrm>
                  <a:off x="7991105" y="563786"/>
                  <a:ext cx="418808" cy="250326"/>
                </a:xfrm>
                <a:custGeom>
                  <a:avLst/>
                  <a:gdLst>
                    <a:gd name="connsiteX0" fmla="*/ 259928 w 418808"/>
                    <a:gd name="connsiteY0" fmla="*/ 116478 h 250326"/>
                    <a:gd name="connsiteX1" fmla="*/ 313058 w 418808"/>
                    <a:gd name="connsiteY1" fmla="*/ 116478 h 250326"/>
                    <a:gd name="connsiteX2" fmla="*/ 343710 w 418808"/>
                    <a:gd name="connsiteY2" fmla="*/ 70500 h 250326"/>
                    <a:gd name="connsiteX3" fmla="*/ 418808 w 418808"/>
                    <a:gd name="connsiteY3" fmla="*/ 78163 h 250326"/>
                    <a:gd name="connsiteX4" fmla="*/ 287514 w 418808"/>
                    <a:gd name="connsiteY4" fmla="*/ 0 h 250326"/>
                    <a:gd name="connsiteX5" fmla="*/ 206286 w 418808"/>
                    <a:gd name="connsiteY5" fmla="*/ 85826 h 250326"/>
                    <a:gd name="connsiteX6" fmla="*/ 204754 w 418808"/>
                    <a:gd name="connsiteY6" fmla="*/ 81228 h 250326"/>
                    <a:gd name="connsiteX7" fmla="*/ 203221 w 418808"/>
                    <a:gd name="connsiteY7" fmla="*/ 77652 h 250326"/>
                    <a:gd name="connsiteX8" fmla="*/ 207308 w 418808"/>
                    <a:gd name="connsiteY8" fmla="*/ 64370 h 250326"/>
                    <a:gd name="connsiteX9" fmla="*/ 197091 w 418808"/>
                    <a:gd name="connsiteY9" fmla="*/ 49044 h 250326"/>
                    <a:gd name="connsiteX10" fmla="*/ 188917 w 418808"/>
                    <a:gd name="connsiteY10" fmla="*/ 64370 h 250326"/>
                    <a:gd name="connsiteX11" fmla="*/ 170014 w 418808"/>
                    <a:gd name="connsiteY11" fmla="*/ 63859 h 250326"/>
                    <a:gd name="connsiteX12" fmla="*/ 156732 w 418808"/>
                    <a:gd name="connsiteY12" fmla="*/ 79185 h 250326"/>
                    <a:gd name="connsiteX13" fmla="*/ 138851 w 418808"/>
                    <a:gd name="connsiteY13" fmla="*/ 73054 h 250326"/>
                    <a:gd name="connsiteX14" fmla="*/ 142427 w 418808"/>
                    <a:gd name="connsiteY14" fmla="*/ 90935 h 250326"/>
                    <a:gd name="connsiteX15" fmla="*/ 156221 w 418808"/>
                    <a:gd name="connsiteY15" fmla="*/ 97576 h 250326"/>
                    <a:gd name="connsiteX16" fmla="*/ 157243 w 418808"/>
                    <a:gd name="connsiteY16" fmla="*/ 100641 h 250326"/>
                    <a:gd name="connsiteX17" fmla="*/ 159286 w 418808"/>
                    <a:gd name="connsiteY17" fmla="*/ 104728 h 250326"/>
                    <a:gd name="connsiteX18" fmla="*/ 41275 w 418808"/>
                    <a:gd name="connsiteY18" fmla="*/ 101152 h 250326"/>
                    <a:gd name="connsiteX19" fmla="*/ 3982 w 418808"/>
                    <a:gd name="connsiteY19" fmla="*/ 250326 h 250326"/>
                    <a:gd name="connsiteX20" fmla="*/ 51493 w 418808"/>
                    <a:gd name="connsiteY20" fmla="*/ 192087 h 250326"/>
                    <a:gd name="connsiteX21" fmla="*/ 105645 w 418808"/>
                    <a:gd name="connsiteY21" fmla="*/ 202815 h 250326"/>
                    <a:gd name="connsiteX22" fmla="*/ 143449 w 418808"/>
                    <a:gd name="connsiteY22" fmla="*/ 165011 h 250326"/>
                    <a:gd name="connsiteX23" fmla="*/ 219569 w 418808"/>
                    <a:gd name="connsiteY23" fmla="*/ 183402 h 250326"/>
                    <a:gd name="connsiteX24" fmla="*/ 259928 w 418808"/>
                    <a:gd name="connsiteY24" fmla="*/ 116478 h 250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418808" h="250326">
                      <a:moveTo>
                        <a:pt x="259928" y="116478"/>
                      </a:moveTo>
                      <a:cubicBezTo>
                        <a:pt x="286493" y="107283"/>
                        <a:pt x="313058" y="116478"/>
                        <a:pt x="313058" y="116478"/>
                      </a:cubicBezTo>
                      <a:cubicBezTo>
                        <a:pt x="313058" y="116478"/>
                        <a:pt x="329917" y="77141"/>
                        <a:pt x="343710" y="70500"/>
                      </a:cubicBezTo>
                      <a:cubicBezTo>
                        <a:pt x="383047" y="54152"/>
                        <a:pt x="418808" y="78163"/>
                        <a:pt x="418808" y="78163"/>
                      </a:cubicBezTo>
                      <a:cubicBezTo>
                        <a:pt x="418808" y="78163"/>
                        <a:pt x="376917" y="5109"/>
                        <a:pt x="287514" y="0"/>
                      </a:cubicBezTo>
                      <a:cubicBezTo>
                        <a:pt x="263504" y="33717"/>
                        <a:pt x="248177" y="60283"/>
                        <a:pt x="206286" y="85826"/>
                      </a:cubicBezTo>
                      <a:cubicBezTo>
                        <a:pt x="205775" y="84294"/>
                        <a:pt x="205264" y="82761"/>
                        <a:pt x="204754" y="81228"/>
                      </a:cubicBezTo>
                      <a:cubicBezTo>
                        <a:pt x="204243" y="80207"/>
                        <a:pt x="203732" y="78674"/>
                        <a:pt x="203221" y="77652"/>
                      </a:cubicBezTo>
                      <a:cubicBezTo>
                        <a:pt x="205775" y="74587"/>
                        <a:pt x="207308" y="69478"/>
                        <a:pt x="207308" y="64370"/>
                      </a:cubicBezTo>
                      <a:cubicBezTo>
                        <a:pt x="207308" y="55685"/>
                        <a:pt x="202710" y="49044"/>
                        <a:pt x="197091" y="49044"/>
                      </a:cubicBezTo>
                      <a:cubicBezTo>
                        <a:pt x="192493" y="49044"/>
                        <a:pt x="189427" y="56707"/>
                        <a:pt x="188917" y="64370"/>
                      </a:cubicBezTo>
                      <a:cubicBezTo>
                        <a:pt x="182786" y="61815"/>
                        <a:pt x="176145" y="61304"/>
                        <a:pt x="170014" y="63859"/>
                      </a:cubicBezTo>
                      <a:cubicBezTo>
                        <a:pt x="163373" y="66413"/>
                        <a:pt x="158775" y="72544"/>
                        <a:pt x="156732" y="79185"/>
                      </a:cubicBezTo>
                      <a:cubicBezTo>
                        <a:pt x="150601" y="74076"/>
                        <a:pt x="142427" y="69478"/>
                        <a:pt x="138851" y="73054"/>
                      </a:cubicBezTo>
                      <a:cubicBezTo>
                        <a:pt x="134764" y="77141"/>
                        <a:pt x="136297" y="85315"/>
                        <a:pt x="142427" y="90935"/>
                      </a:cubicBezTo>
                      <a:cubicBezTo>
                        <a:pt x="146514" y="95022"/>
                        <a:pt x="152134" y="97576"/>
                        <a:pt x="156221" y="97576"/>
                      </a:cubicBezTo>
                      <a:cubicBezTo>
                        <a:pt x="156732" y="98598"/>
                        <a:pt x="156732" y="99620"/>
                        <a:pt x="157243" y="100641"/>
                      </a:cubicBezTo>
                      <a:cubicBezTo>
                        <a:pt x="157754" y="102174"/>
                        <a:pt x="158775" y="103707"/>
                        <a:pt x="159286" y="104728"/>
                      </a:cubicBezTo>
                      <a:cubicBezTo>
                        <a:pt x="111264" y="115967"/>
                        <a:pt x="82145" y="108304"/>
                        <a:pt x="41275" y="101152"/>
                      </a:cubicBezTo>
                      <a:cubicBezTo>
                        <a:pt x="-17986" y="168587"/>
                        <a:pt x="3982" y="250326"/>
                        <a:pt x="3982" y="250326"/>
                      </a:cubicBezTo>
                      <a:cubicBezTo>
                        <a:pt x="3982" y="250326"/>
                        <a:pt x="12156" y="208435"/>
                        <a:pt x="51493" y="192087"/>
                      </a:cubicBezTo>
                      <a:cubicBezTo>
                        <a:pt x="66308" y="186978"/>
                        <a:pt x="105645" y="202815"/>
                        <a:pt x="105645" y="202815"/>
                      </a:cubicBezTo>
                      <a:cubicBezTo>
                        <a:pt x="105645" y="202815"/>
                        <a:pt x="117906" y="177783"/>
                        <a:pt x="143449" y="165011"/>
                      </a:cubicBezTo>
                      <a:cubicBezTo>
                        <a:pt x="177167" y="156837"/>
                        <a:pt x="219569" y="183402"/>
                        <a:pt x="219569" y="183402"/>
                      </a:cubicBezTo>
                      <a:cubicBezTo>
                        <a:pt x="219569" y="183402"/>
                        <a:pt x="230297" y="134359"/>
                        <a:pt x="259928" y="116478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54E87B40-A179-095A-A5C3-19C1689B8DB1}"/>
                    </a:ext>
                  </a:extLst>
                </p:cNvPr>
                <p:cNvSpPr/>
                <p:nvPr/>
              </p:nvSpPr>
              <p:spPr>
                <a:xfrm>
                  <a:off x="8154995" y="802361"/>
                  <a:ext cx="285018" cy="170630"/>
                </a:xfrm>
                <a:custGeom>
                  <a:avLst/>
                  <a:gdLst>
                    <a:gd name="connsiteX0" fmla="*/ 256968 w 285019"/>
                    <a:gd name="connsiteY0" fmla="*/ 68967 h 170630"/>
                    <a:gd name="connsiteX1" fmla="*/ 176761 w 285019"/>
                    <a:gd name="connsiteY1" fmla="*/ 71011 h 170630"/>
                    <a:gd name="connsiteX2" fmla="*/ 178294 w 285019"/>
                    <a:gd name="connsiteY2" fmla="*/ 67946 h 170630"/>
                    <a:gd name="connsiteX3" fmla="*/ 179315 w 285019"/>
                    <a:gd name="connsiteY3" fmla="*/ 65391 h 170630"/>
                    <a:gd name="connsiteX4" fmla="*/ 187489 w 285019"/>
                    <a:gd name="connsiteY4" fmla="*/ 60793 h 170630"/>
                    <a:gd name="connsiteX5" fmla="*/ 190044 w 285019"/>
                    <a:gd name="connsiteY5" fmla="*/ 48533 h 170630"/>
                    <a:gd name="connsiteX6" fmla="*/ 178804 w 285019"/>
                    <a:gd name="connsiteY6" fmla="*/ 52109 h 170630"/>
                    <a:gd name="connsiteX7" fmla="*/ 170120 w 285019"/>
                    <a:gd name="connsiteY7" fmla="*/ 42913 h 170630"/>
                    <a:gd name="connsiteX8" fmla="*/ 156326 w 285019"/>
                    <a:gd name="connsiteY8" fmla="*/ 43935 h 170630"/>
                    <a:gd name="connsiteX9" fmla="*/ 150707 w 285019"/>
                    <a:gd name="connsiteY9" fmla="*/ 32696 h 170630"/>
                    <a:gd name="connsiteX10" fmla="*/ 143554 w 285019"/>
                    <a:gd name="connsiteY10" fmla="*/ 42913 h 170630"/>
                    <a:gd name="connsiteX11" fmla="*/ 147131 w 285019"/>
                    <a:gd name="connsiteY11" fmla="*/ 52620 h 170630"/>
                    <a:gd name="connsiteX12" fmla="*/ 146109 w 285019"/>
                    <a:gd name="connsiteY12" fmla="*/ 54663 h 170630"/>
                    <a:gd name="connsiteX13" fmla="*/ 145087 w 285019"/>
                    <a:gd name="connsiteY13" fmla="*/ 57728 h 170630"/>
                    <a:gd name="connsiteX14" fmla="*/ 89913 w 285019"/>
                    <a:gd name="connsiteY14" fmla="*/ 0 h 170630"/>
                    <a:gd name="connsiteX15" fmla="*/ 0 w 285019"/>
                    <a:gd name="connsiteY15" fmla="*/ 53130 h 170630"/>
                    <a:gd name="connsiteX16" fmla="*/ 51087 w 285019"/>
                    <a:gd name="connsiteY16" fmla="*/ 48022 h 170630"/>
                    <a:gd name="connsiteX17" fmla="*/ 72033 w 285019"/>
                    <a:gd name="connsiteY17" fmla="*/ 79185 h 170630"/>
                    <a:gd name="connsiteX18" fmla="*/ 108304 w 285019"/>
                    <a:gd name="connsiteY18" fmla="*/ 79185 h 170630"/>
                    <a:gd name="connsiteX19" fmla="*/ 135891 w 285019"/>
                    <a:gd name="connsiteY19" fmla="*/ 124652 h 170630"/>
                    <a:gd name="connsiteX20" fmla="*/ 187489 w 285019"/>
                    <a:gd name="connsiteY20" fmla="*/ 112391 h 170630"/>
                    <a:gd name="connsiteX21" fmla="*/ 213033 w 285019"/>
                    <a:gd name="connsiteY21" fmla="*/ 137935 h 170630"/>
                    <a:gd name="connsiteX22" fmla="*/ 249815 w 285019"/>
                    <a:gd name="connsiteY22" fmla="*/ 130783 h 170630"/>
                    <a:gd name="connsiteX23" fmla="*/ 282000 w 285019"/>
                    <a:gd name="connsiteY23" fmla="*/ 170631 h 170630"/>
                    <a:gd name="connsiteX24" fmla="*/ 256968 w 285019"/>
                    <a:gd name="connsiteY24" fmla="*/ 68967 h 170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019" h="170630">
                      <a:moveTo>
                        <a:pt x="256968" y="68967"/>
                      </a:moveTo>
                      <a:cubicBezTo>
                        <a:pt x="228870" y="73565"/>
                        <a:pt x="209457" y="79185"/>
                        <a:pt x="176761" y="71011"/>
                      </a:cubicBezTo>
                      <a:cubicBezTo>
                        <a:pt x="177272" y="69989"/>
                        <a:pt x="177783" y="68967"/>
                        <a:pt x="178294" y="67946"/>
                      </a:cubicBezTo>
                      <a:cubicBezTo>
                        <a:pt x="178804" y="66924"/>
                        <a:pt x="178804" y="66413"/>
                        <a:pt x="179315" y="65391"/>
                      </a:cubicBezTo>
                      <a:cubicBezTo>
                        <a:pt x="181870" y="64880"/>
                        <a:pt x="184935" y="63348"/>
                        <a:pt x="187489" y="60793"/>
                      </a:cubicBezTo>
                      <a:cubicBezTo>
                        <a:pt x="191576" y="56707"/>
                        <a:pt x="192598" y="51087"/>
                        <a:pt x="190044" y="48533"/>
                      </a:cubicBezTo>
                      <a:cubicBezTo>
                        <a:pt x="188000" y="46489"/>
                        <a:pt x="182891" y="48533"/>
                        <a:pt x="178804" y="52109"/>
                      </a:cubicBezTo>
                      <a:cubicBezTo>
                        <a:pt x="177272" y="48022"/>
                        <a:pt x="174207" y="44446"/>
                        <a:pt x="170120" y="42913"/>
                      </a:cubicBezTo>
                      <a:cubicBezTo>
                        <a:pt x="165522" y="40870"/>
                        <a:pt x="160924" y="41380"/>
                        <a:pt x="156326" y="43935"/>
                      </a:cubicBezTo>
                      <a:cubicBezTo>
                        <a:pt x="155815" y="38315"/>
                        <a:pt x="154283" y="32696"/>
                        <a:pt x="150707" y="32696"/>
                      </a:cubicBezTo>
                      <a:cubicBezTo>
                        <a:pt x="146620" y="32696"/>
                        <a:pt x="143554" y="37293"/>
                        <a:pt x="143554" y="42913"/>
                      </a:cubicBezTo>
                      <a:cubicBezTo>
                        <a:pt x="143554" y="47000"/>
                        <a:pt x="145087" y="51087"/>
                        <a:pt x="147131" y="52620"/>
                      </a:cubicBezTo>
                      <a:cubicBezTo>
                        <a:pt x="146620" y="53130"/>
                        <a:pt x="146620" y="53641"/>
                        <a:pt x="146109" y="54663"/>
                      </a:cubicBezTo>
                      <a:cubicBezTo>
                        <a:pt x="145598" y="55685"/>
                        <a:pt x="145598" y="56707"/>
                        <a:pt x="145087" y="57728"/>
                      </a:cubicBezTo>
                      <a:cubicBezTo>
                        <a:pt x="116989" y="40870"/>
                        <a:pt x="106772" y="22989"/>
                        <a:pt x="89913" y="0"/>
                      </a:cubicBezTo>
                      <a:cubicBezTo>
                        <a:pt x="28609" y="3576"/>
                        <a:pt x="0" y="53130"/>
                        <a:pt x="0" y="53130"/>
                      </a:cubicBezTo>
                      <a:cubicBezTo>
                        <a:pt x="0" y="53130"/>
                        <a:pt x="24011" y="36783"/>
                        <a:pt x="51087" y="48022"/>
                      </a:cubicBezTo>
                      <a:cubicBezTo>
                        <a:pt x="60794" y="52620"/>
                        <a:pt x="72033" y="79185"/>
                        <a:pt x="72033" y="79185"/>
                      </a:cubicBezTo>
                      <a:cubicBezTo>
                        <a:pt x="72033" y="79185"/>
                        <a:pt x="89913" y="73054"/>
                        <a:pt x="108304" y="79185"/>
                      </a:cubicBezTo>
                      <a:cubicBezTo>
                        <a:pt x="128739" y="91446"/>
                        <a:pt x="135891" y="124652"/>
                        <a:pt x="135891" y="124652"/>
                      </a:cubicBezTo>
                      <a:cubicBezTo>
                        <a:pt x="135891" y="124652"/>
                        <a:pt x="164500" y="106261"/>
                        <a:pt x="187489" y="112391"/>
                      </a:cubicBezTo>
                      <a:cubicBezTo>
                        <a:pt x="204859" y="121076"/>
                        <a:pt x="213033" y="137935"/>
                        <a:pt x="213033" y="137935"/>
                      </a:cubicBezTo>
                      <a:cubicBezTo>
                        <a:pt x="213033" y="137935"/>
                        <a:pt x="240109" y="127207"/>
                        <a:pt x="249815" y="130783"/>
                      </a:cubicBezTo>
                      <a:cubicBezTo>
                        <a:pt x="276891" y="142022"/>
                        <a:pt x="282000" y="170631"/>
                        <a:pt x="282000" y="170631"/>
                      </a:cubicBezTo>
                      <a:cubicBezTo>
                        <a:pt x="282000" y="170631"/>
                        <a:pt x="297837" y="114946"/>
                        <a:pt x="256968" y="68967"/>
                      </a:cubicBezTo>
                    </a:path>
                  </a:pathLst>
                </a:custGeom>
                <a:solidFill>
                  <a:srgbClr val="000000"/>
                </a:solidFill>
                <a:ln w="506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FA104417-D9FF-2199-C1E1-69E328736455}"/>
                    </a:ext>
                  </a:extLst>
                </p:cNvPr>
                <p:cNvSpPr/>
                <p:nvPr/>
              </p:nvSpPr>
              <p:spPr>
                <a:xfrm>
                  <a:off x="11008664" y="600666"/>
                  <a:ext cx="179280" cy="179278"/>
                </a:xfrm>
                <a:custGeom>
                  <a:avLst/>
                  <a:gdLst>
                    <a:gd name="connsiteX0" fmla="*/ 179280 w 179279"/>
                    <a:gd name="connsiteY0" fmla="*/ 89640 h 179279"/>
                    <a:gd name="connsiteX1" fmla="*/ 89640 w 179279"/>
                    <a:gd name="connsiteY1" fmla="*/ 179280 h 179279"/>
                    <a:gd name="connsiteX2" fmla="*/ 0 w 179279"/>
                    <a:gd name="connsiteY2" fmla="*/ 89640 h 179279"/>
                    <a:gd name="connsiteX3" fmla="*/ 89640 w 179279"/>
                    <a:gd name="connsiteY3" fmla="*/ 0 h 179279"/>
                    <a:gd name="connsiteX4" fmla="*/ 179280 w 179279"/>
                    <a:gd name="connsiteY4" fmla="*/ 8964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9279" h="179279">
                      <a:moveTo>
                        <a:pt x="179280" y="89640"/>
                      </a:moveTo>
                      <a:cubicBezTo>
                        <a:pt x="179280" y="139147"/>
                        <a:pt x="139147" y="179280"/>
                        <a:pt x="89640" y="179280"/>
                      </a:cubicBezTo>
                      <a:cubicBezTo>
                        <a:pt x="40133" y="179280"/>
                        <a:pt x="0" y="139147"/>
                        <a:pt x="0" y="89640"/>
                      </a:cubicBezTo>
                      <a:cubicBezTo>
                        <a:pt x="0" y="40133"/>
                        <a:pt x="40133" y="0"/>
                        <a:pt x="89640" y="0"/>
                      </a:cubicBezTo>
                      <a:cubicBezTo>
                        <a:pt x="139147" y="0"/>
                        <a:pt x="179280" y="40133"/>
                        <a:pt x="179280" y="8964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790AF57D-B922-F0B8-2DAE-A7AA669CE820}"/>
                    </a:ext>
                  </a:extLst>
                </p:cNvPr>
                <p:cNvSpPr/>
                <p:nvPr/>
              </p:nvSpPr>
              <p:spPr>
                <a:xfrm>
                  <a:off x="10919012" y="802361"/>
                  <a:ext cx="358560" cy="179278"/>
                </a:xfrm>
                <a:custGeom>
                  <a:avLst/>
                  <a:gdLst>
                    <a:gd name="connsiteX0" fmla="*/ 358559 w 358559"/>
                    <a:gd name="connsiteY0" fmla="*/ 179280 h 179279"/>
                    <a:gd name="connsiteX1" fmla="*/ 358559 w 358559"/>
                    <a:gd name="connsiteY1" fmla="*/ 89640 h 179279"/>
                    <a:gd name="connsiteX2" fmla="*/ 340631 w 358559"/>
                    <a:gd name="connsiteY2" fmla="*/ 53784 h 179279"/>
                    <a:gd name="connsiteX3" fmla="*/ 253233 w 358559"/>
                    <a:gd name="connsiteY3" fmla="*/ 11205 h 179279"/>
                    <a:gd name="connsiteX4" fmla="*/ 179280 w 358559"/>
                    <a:gd name="connsiteY4" fmla="*/ 0 h 179279"/>
                    <a:gd name="connsiteX5" fmla="*/ 105327 w 358559"/>
                    <a:gd name="connsiteY5" fmla="*/ 11205 h 179279"/>
                    <a:gd name="connsiteX6" fmla="*/ 17928 w 358559"/>
                    <a:gd name="connsiteY6" fmla="*/ 53784 h 179279"/>
                    <a:gd name="connsiteX7" fmla="*/ 0 w 358559"/>
                    <a:gd name="connsiteY7" fmla="*/ 89640 h 179279"/>
                    <a:gd name="connsiteX8" fmla="*/ 0 w 358559"/>
                    <a:gd name="connsiteY8" fmla="*/ 179280 h 179279"/>
                    <a:gd name="connsiteX9" fmla="*/ 358559 w 358559"/>
                    <a:gd name="connsiteY9" fmla="*/ 179280 h 17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58559" h="179279">
                      <a:moveTo>
                        <a:pt x="358559" y="179280"/>
                      </a:moveTo>
                      <a:lnTo>
                        <a:pt x="358559" y="89640"/>
                      </a:lnTo>
                      <a:cubicBezTo>
                        <a:pt x="358559" y="76194"/>
                        <a:pt x="351836" y="62748"/>
                        <a:pt x="340631" y="53784"/>
                      </a:cubicBezTo>
                      <a:cubicBezTo>
                        <a:pt x="315980" y="33615"/>
                        <a:pt x="284607" y="20169"/>
                        <a:pt x="253233" y="11205"/>
                      </a:cubicBezTo>
                      <a:cubicBezTo>
                        <a:pt x="230823" y="4482"/>
                        <a:pt x="206172" y="0"/>
                        <a:pt x="179280" y="0"/>
                      </a:cubicBezTo>
                      <a:cubicBezTo>
                        <a:pt x="154629" y="0"/>
                        <a:pt x="129978" y="4482"/>
                        <a:pt x="105327" y="11205"/>
                      </a:cubicBezTo>
                      <a:cubicBezTo>
                        <a:pt x="73953" y="20169"/>
                        <a:pt x="42579" y="35856"/>
                        <a:pt x="17928" y="53784"/>
                      </a:cubicBezTo>
                      <a:cubicBezTo>
                        <a:pt x="6723" y="62748"/>
                        <a:pt x="0" y="76194"/>
                        <a:pt x="0" y="89640"/>
                      </a:cubicBezTo>
                      <a:lnTo>
                        <a:pt x="0" y="179280"/>
                      </a:lnTo>
                      <a:lnTo>
                        <a:pt x="358559" y="17928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555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NZ"/>
                </a:p>
              </p:txBody>
            </p:sp>
          </p:grpSp>
          <p:pic>
            <p:nvPicPr>
              <p:cNvPr id="61" name="Picture 60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D2CDA371-121C-FB1D-8265-FD3C1E5D77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90748" y="3681148"/>
                <a:ext cx="200765" cy="189477"/>
              </a:xfrm>
              <a:prstGeom prst="rect">
                <a:avLst/>
              </a:prstGeom>
            </p:spPr>
          </p:pic>
          <p:pic>
            <p:nvPicPr>
              <p:cNvPr id="62" name="Picture 61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52050DA0-35CC-F3A6-2DFF-DD1B6133A3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512431" y="3870625"/>
                <a:ext cx="126949" cy="119811"/>
              </a:xfrm>
              <a:prstGeom prst="rect">
                <a:avLst/>
              </a:prstGeom>
            </p:spPr>
          </p:pic>
          <p:pic>
            <p:nvPicPr>
              <p:cNvPr id="63" name="Picture 62" descr="A bunch of red flowers&#10;&#10;Description automatically generated with medium confidence">
                <a:extLst>
                  <a:ext uri="{FF2B5EF4-FFF2-40B4-BE49-F238E27FC236}">
                    <a16:creationId xmlns:a16="http://schemas.microsoft.com/office/drawing/2014/main" id="{9D5457C0-1D1B-DB34-F122-357A2C8C896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artisticPencilSketch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49" r="19950"/>
              <a:stretch/>
            </p:blipFill>
            <p:spPr>
              <a:xfrm>
                <a:off x="9346955" y="3886353"/>
                <a:ext cx="126949" cy="119811"/>
              </a:xfrm>
              <a:prstGeom prst="rect">
                <a:avLst/>
              </a:prstGeom>
            </p:spPr>
          </p:pic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E1423C9F-24D2-6348-F4FF-5ED9856DC542}"/>
                  </a:ext>
                </a:extLst>
              </p:cNvPr>
              <p:cNvSpPr/>
              <p:nvPr/>
            </p:nvSpPr>
            <p:spPr>
              <a:xfrm>
                <a:off x="8837585" y="3993269"/>
                <a:ext cx="373587" cy="252627"/>
              </a:xfrm>
              <a:custGeom>
                <a:avLst/>
                <a:gdLst>
                  <a:gd name="connsiteX0" fmla="*/ 450760 w 492414"/>
                  <a:gd name="connsiteY0" fmla="*/ 208270 h 309880"/>
                  <a:gd name="connsiteX1" fmla="*/ 492414 w 492414"/>
                  <a:gd name="connsiteY1" fmla="*/ 208270 h 309880"/>
                  <a:gd name="connsiteX2" fmla="*/ 441924 w 492414"/>
                  <a:gd name="connsiteY2" fmla="*/ 157780 h 309880"/>
                  <a:gd name="connsiteX3" fmla="*/ 419835 w 492414"/>
                  <a:gd name="connsiteY3" fmla="*/ 157780 h 309880"/>
                  <a:gd name="connsiteX4" fmla="*/ 388279 w 492414"/>
                  <a:gd name="connsiteY4" fmla="*/ 83308 h 309880"/>
                  <a:gd name="connsiteX5" fmla="*/ 306233 w 492414"/>
                  <a:gd name="connsiteY5" fmla="*/ 25876 h 309880"/>
                  <a:gd name="connsiteX6" fmla="*/ 296766 w 492414"/>
                  <a:gd name="connsiteY6" fmla="*/ 25245 h 309880"/>
                  <a:gd name="connsiteX7" fmla="*/ 286037 w 492414"/>
                  <a:gd name="connsiteY7" fmla="*/ 25876 h 309880"/>
                  <a:gd name="connsiteX8" fmla="*/ 284144 w 492414"/>
                  <a:gd name="connsiteY8" fmla="*/ 25245 h 309880"/>
                  <a:gd name="connsiteX9" fmla="*/ 126363 w 492414"/>
                  <a:gd name="connsiteY9" fmla="*/ 25245 h 309880"/>
                  <a:gd name="connsiteX10" fmla="*/ 125732 w 492414"/>
                  <a:gd name="connsiteY10" fmla="*/ 25876 h 309880"/>
                  <a:gd name="connsiteX11" fmla="*/ 65145 w 492414"/>
                  <a:gd name="connsiteY11" fmla="*/ 51752 h 309880"/>
                  <a:gd name="connsiteX12" fmla="*/ 59464 w 492414"/>
                  <a:gd name="connsiteY12" fmla="*/ 56170 h 309880"/>
                  <a:gd name="connsiteX13" fmla="*/ 36744 w 492414"/>
                  <a:gd name="connsiteY13" fmla="*/ 61850 h 309880"/>
                  <a:gd name="connsiteX14" fmla="*/ 26015 w 492414"/>
                  <a:gd name="connsiteY14" fmla="*/ 40392 h 309880"/>
                  <a:gd name="connsiteX15" fmla="*/ 44318 w 492414"/>
                  <a:gd name="connsiteY15" fmla="*/ 25245 h 309880"/>
                  <a:gd name="connsiteX16" fmla="*/ 56940 w 492414"/>
                  <a:gd name="connsiteY16" fmla="*/ 12622 h 309880"/>
                  <a:gd name="connsiteX17" fmla="*/ 44318 w 492414"/>
                  <a:gd name="connsiteY17" fmla="*/ 0 h 309880"/>
                  <a:gd name="connsiteX18" fmla="*/ 139 w 492414"/>
                  <a:gd name="connsiteY18" fmla="*/ 41654 h 309880"/>
                  <a:gd name="connsiteX19" fmla="*/ 39269 w 492414"/>
                  <a:gd name="connsiteY19" fmla="*/ 88357 h 309880"/>
                  <a:gd name="connsiteX20" fmla="*/ 82185 w 492414"/>
                  <a:gd name="connsiteY20" fmla="*/ 213950 h 309880"/>
                  <a:gd name="connsiteX21" fmla="*/ 82185 w 492414"/>
                  <a:gd name="connsiteY21" fmla="*/ 290947 h 309880"/>
                  <a:gd name="connsiteX22" fmla="*/ 101119 w 492414"/>
                  <a:gd name="connsiteY22" fmla="*/ 309881 h 309880"/>
                  <a:gd name="connsiteX23" fmla="*/ 120052 w 492414"/>
                  <a:gd name="connsiteY23" fmla="*/ 290947 h 309880"/>
                  <a:gd name="connsiteX24" fmla="*/ 120052 w 492414"/>
                  <a:gd name="connsiteY24" fmla="*/ 227835 h 309880"/>
                  <a:gd name="connsiteX25" fmla="*/ 239965 w 492414"/>
                  <a:gd name="connsiteY25" fmla="*/ 227835 h 309880"/>
                  <a:gd name="connsiteX26" fmla="*/ 239965 w 492414"/>
                  <a:gd name="connsiteY26" fmla="*/ 290947 h 309880"/>
                  <a:gd name="connsiteX27" fmla="*/ 258899 w 492414"/>
                  <a:gd name="connsiteY27" fmla="*/ 309881 h 309880"/>
                  <a:gd name="connsiteX28" fmla="*/ 277833 w 492414"/>
                  <a:gd name="connsiteY28" fmla="*/ 290947 h 309880"/>
                  <a:gd name="connsiteX29" fmla="*/ 277833 w 492414"/>
                  <a:gd name="connsiteY29" fmla="*/ 227835 h 309880"/>
                  <a:gd name="connsiteX30" fmla="*/ 296766 w 492414"/>
                  <a:gd name="connsiteY30" fmla="*/ 227835 h 309880"/>
                  <a:gd name="connsiteX31" fmla="*/ 296766 w 492414"/>
                  <a:gd name="connsiteY31" fmla="*/ 290947 h 309880"/>
                  <a:gd name="connsiteX32" fmla="*/ 315700 w 492414"/>
                  <a:gd name="connsiteY32" fmla="*/ 309881 h 309880"/>
                  <a:gd name="connsiteX33" fmla="*/ 334634 w 492414"/>
                  <a:gd name="connsiteY33" fmla="*/ 290947 h 309880"/>
                  <a:gd name="connsiteX34" fmla="*/ 334634 w 492414"/>
                  <a:gd name="connsiteY34" fmla="*/ 242982 h 309880"/>
                  <a:gd name="connsiteX35" fmla="*/ 410999 w 492414"/>
                  <a:gd name="connsiteY35" fmla="*/ 289685 h 309880"/>
                  <a:gd name="connsiteX36" fmla="*/ 449498 w 492414"/>
                  <a:gd name="connsiteY36" fmla="*/ 295365 h 309880"/>
                  <a:gd name="connsiteX37" fmla="*/ 480423 w 492414"/>
                  <a:gd name="connsiteY37" fmla="*/ 272645 h 309880"/>
                  <a:gd name="connsiteX38" fmla="*/ 486103 w 492414"/>
                  <a:gd name="connsiteY38" fmla="*/ 263178 h 309880"/>
                  <a:gd name="connsiteX39" fmla="*/ 466538 w 492414"/>
                  <a:gd name="connsiteY39" fmla="*/ 251187 h 309880"/>
                  <a:gd name="connsiteX40" fmla="*/ 450760 w 492414"/>
                  <a:gd name="connsiteY40" fmla="*/ 208270 h 309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92414" h="309880">
                    <a:moveTo>
                      <a:pt x="450760" y="208270"/>
                    </a:moveTo>
                    <a:lnTo>
                      <a:pt x="492414" y="208270"/>
                    </a:lnTo>
                    <a:cubicBezTo>
                      <a:pt x="492414" y="180501"/>
                      <a:pt x="469694" y="157780"/>
                      <a:pt x="441924" y="157780"/>
                    </a:cubicBezTo>
                    <a:lnTo>
                      <a:pt x="419835" y="157780"/>
                    </a:lnTo>
                    <a:cubicBezTo>
                      <a:pt x="412893" y="131273"/>
                      <a:pt x="402164" y="106660"/>
                      <a:pt x="388279" y="83308"/>
                    </a:cubicBezTo>
                    <a:cubicBezTo>
                      <a:pt x="373132" y="51121"/>
                      <a:pt x="341576" y="29032"/>
                      <a:pt x="306233" y="25876"/>
                    </a:cubicBezTo>
                    <a:cubicBezTo>
                      <a:pt x="303078" y="25245"/>
                      <a:pt x="299922" y="25245"/>
                      <a:pt x="296766" y="25245"/>
                    </a:cubicBezTo>
                    <a:cubicBezTo>
                      <a:pt x="292980" y="25245"/>
                      <a:pt x="289193" y="25245"/>
                      <a:pt x="286037" y="25876"/>
                    </a:cubicBezTo>
                    <a:lnTo>
                      <a:pt x="284144" y="25245"/>
                    </a:lnTo>
                    <a:lnTo>
                      <a:pt x="126363" y="25245"/>
                    </a:lnTo>
                    <a:lnTo>
                      <a:pt x="125732" y="25876"/>
                    </a:lnTo>
                    <a:cubicBezTo>
                      <a:pt x="103012" y="27138"/>
                      <a:pt x="81554" y="36605"/>
                      <a:pt x="65145" y="51752"/>
                    </a:cubicBezTo>
                    <a:cubicBezTo>
                      <a:pt x="62620" y="52383"/>
                      <a:pt x="60727" y="54276"/>
                      <a:pt x="59464" y="56170"/>
                    </a:cubicBezTo>
                    <a:cubicBezTo>
                      <a:pt x="54416" y="63112"/>
                      <a:pt x="44318" y="65637"/>
                      <a:pt x="36744" y="61850"/>
                    </a:cubicBezTo>
                    <a:cubicBezTo>
                      <a:pt x="28540" y="58063"/>
                      <a:pt x="24122" y="49228"/>
                      <a:pt x="26015" y="40392"/>
                    </a:cubicBezTo>
                    <a:cubicBezTo>
                      <a:pt x="27908" y="31556"/>
                      <a:pt x="35482" y="25245"/>
                      <a:pt x="44318" y="25245"/>
                    </a:cubicBezTo>
                    <a:cubicBezTo>
                      <a:pt x="51260" y="25245"/>
                      <a:pt x="56940" y="19565"/>
                      <a:pt x="56940" y="12622"/>
                    </a:cubicBezTo>
                    <a:cubicBezTo>
                      <a:pt x="56940" y="5680"/>
                      <a:pt x="51260" y="0"/>
                      <a:pt x="44318" y="0"/>
                    </a:cubicBezTo>
                    <a:cubicBezTo>
                      <a:pt x="20966" y="0"/>
                      <a:pt x="2032" y="18303"/>
                      <a:pt x="139" y="41654"/>
                    </a:cubicBezTo>
                    <a:cubicBezTo>
                      <a:pt x="-1754" y="65006"/>
                      <a:pt x="15917" y="85201"/>
                      <a:pt x="39269" y="88357"/>
                    </a:cubicBezTo>
                    <a:cubicBezTo>
                      <a:pt x="20335" y="135060"/>
                      <a:pt x="38637" y="188705"/>
                      <a:pt x="82185" y="213950"/>
                    </a:cubicBezTo>
                    <a:lnTo>
                      <a:pt x="82185" y="290947"/>
                    </a:lnTo>
                    <a:cubicBezTo>
                      <a:pt x="82185" y="301676"/>
                      <a:pt x="90389" y="309881"/>
                      <a:pt x="101119" y="309881"/>
                    </a:cubicBezTo>
                    <a:cubicBezTo>
                      <a:pt x="111848" y="309881"/>
                      <a:pt x="120052" y="301676"/>
                      <a:pt x="120052" y="290947"/>
                    </a:cubicBezTo>
                    <a:lnTo>
                      <a:pt x="120052" y="227835"/>
                    </a:lnTo>
                    <a:lnTo>
                      <a:pt x="239965" y="227835"/>
                    </a:lnTo>
                    <a:lnTo>
                      <a:pt x="239965" y="290947"/>
                    </a:lnTo>
                    <a:cubicBezTo>
                      <a:pt x="239965" y="301676"/>
                      <a:pt x="248170" y="309881"/>
                      <a:pt x="258899" y="309881"/>
                    </a:cubicBezTo>
                    <a:cubicBezTo>
                      <a:pt x="269628" y="309881"/>
                      <a:pt x="277833" y="301676"/>
                      <a:pt x="277833" y="290947"/>
                    </a:cubicBezTo>
                    <a:lnTo>
                      <a:pt x="277833" y="227835"/>
                    </a:lnTo>
                    <a:lnTo>
                      <a:pt x="296766" y="227835"/>
                    </a:lnTo>
                    <a:lnTo>
                      <a:pt x="296766" y="290947"/>
                    </a:lnTo>
                    <a:cubicBezTo>
                      <a:pt x="296766" y="301676"/>
                      <a:pt x="304971" y="309881"/>
                      <a:pt x="315700" y="309881"/>
                    </a:cubicBezTo>
                    <a:cubicBezTo>
                      <a:pt x="326429" y="309881"/>
                      <a:pt x="334634" y="301676"/>
                      <a:pt x="334634" y="290947"/>
                    </a:cubicBezTo>
                    <a:lnTo>
                      <a:pt x="334634" y="242982"/>
                    </a:lnTo>
                    <a:lnTo>
                      <a:pt x="410999" y="289685"/>
                    </a:lnTo>
                    <a:cubicBezTo>
                      <a:pt x="422360" y="296627"/>
                      <a:pt x="436244" y="298521"/>
                      <a:pt x="449498" y="295365"/>
                    </a:cubicBezTo>
                    <a:cubicBezTo>
                      <a:pt x="462751" y="292209"/>
                      <a:pt x="473480" y="284005"/>
                      <a:pt x="480423" y="272645"/>
                    </a:cubicBezTo>
                    <a:lnTo>
                      <a:pt x="486103" y="263178"/>
                    </a:lnTo>
                    <a:lnTo>
                      <a:pt x="466538" y="251187"/>
                    </a:lnTo>
                    <a:lnTo>
                      <a:pt x="450760" y="208270"/>
                    </a:lnTo>
                    <a:close/>
                  </a:path>
                </a:pathLst>
              </a:custGeom>
              <a:solidFill>
                <a:srgbClr val="000000"/>
              </a:solidFill>
              <a:ln w="62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AF312DB-7675-AD13-F56C-CA24EE58279B}"/>
                </a:ext>
              </a:extLst>
            </p:cNvPr>
            <p:cNvCxnSpPr>
              <a:cxnSpLocks/>
            </p:cNvCxnSpPr>
            <p:nvPr/>
          </p:nvCxnSpPr>
          <p:spPr>
            <a:xfrm>
              <a:off x="9113765" y="2263227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B47513E7-FDA2-4F4B-636A-DDC3B5548DC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3200" y="2285952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56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AC241F3A-CA4B-7277-9F84-55DE897395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61960" y="1853281"/>
              <a:ext cx="200765" cy="189477"/>
            </a:xfrm>
            <a:prstGeom prst="rect">
              <a:avLst/>
            </a:prstGeom>
          </p:spPr>
        </p:pic>
        <p:pic>
          <p:nvPicPr>
            <p:cNvPr id="58" name="Picture 57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A5967612-6D49-8B84-E886-CE1D9F194A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283643" y="2042758"/>
              <a:ext cx="126949" cy="119811"/>
            </a:xfrm>
            <a:prstGeom prst="rect">
              <a:avLst/>
            </a:prstGeom>
          </p:spPr>
        </p:pic>
        <p:pic>
          <p:nvPicPr>
            <p:cNvPr id="59" name="Picture 58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D64547A4-0C20-CD6E-30D0-0A6B3F7BF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118167" y="2058486"/>
              <a:ext cx="126949" cy="119811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C7E6FC9-A5C7-D4BD-B782-23B4DB7C270D}"/>
              </a:ext>
            </a:extLst>
          </p:cNvPr>
          <p:cNvGrpSpPr/>
          <p:nvPr/>
        </p:nvGrpSpPr>
        <p:grpSpPr>
          <a:xfrm>
            <a:off x="1746369" y="542278"/>
            <a:ext cx="1028848" cy="530528"/>
            <a:chOff x="8906929" y="1853281"/>
            <a:chExt cx="1028848" cy="530528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DFB5BA7D-CE8A-CDF7-32E2-4A6967D2A74E}"/>
                </a:ext>
              </a:extLst>
            </p:cNvPr>
            <p:cNvGrpSpPr/>
            <p:nvPr/>
          </p:nvGrpSpPr>
          <p:grpSpPr>
            <a:xfrm>
              <a:off x="8906929" y="2111925"/>
              <a:ext cx="1028848" cy="271884"/>
              <a:chOff x="8135964" y="563786"/>
              <a:chExt cx="1692601" cy="409205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E299116B-FFAB-3FF5-74EB-5B1B017B6418}"/>
                  </a:ext>
                </a:extLst>
              </p:cNvPr>
              <p:cNvSpPr/>
              <p:nvPr/>
            </p:nvSpPr>
            <p:spPr>
              <a:xfrm>
                <a:off x="8135964" y="563786"/>
                <a:ext cx="418807" cy="250327"/>
              </a:xfrm>
              <a:custGeom>
                <a:avLst/>
                <a:gdLst>
                  <a:gd name="connsiteX0" fmla="*/ 259928 w 418808"/>
                  <a:gd name="connsiteY0" fmla="*/ 116478 h 250326"/>
                  <a:gd name="connsiteX1" fmla="*/ 313058 w 418808"/>
                  <a:gd name="connsiteY1" fmla="*/ 116478 h 250326"/>
                  <a:gd name="connsiteX2" fmla="*/ 343710 w 418808"/>
                  <a:gd name="connsiteY2" fmla="*/ 70500 h 250326"/>
                  <a:gd name="connsiteX3" fmla="*/ 418808 w 418808"/>
                  <a:gd name="connsiteY3" fmla="*/ 78163 h 250326"/>
                  <a:gd name="connsiteX4" fmla="*/ 287514 w 418808"/>
                  <a:gd name="connsiteY4" fmla="*/ 0 h 250326"/>
                  <a:gd name="connsiteX5" fmla="*/ 206286 w 418808"/>
                  <a:gd name="connsiteY5" fmla="*/ 85826 h 250326"/>
                  <a:gd name="connsiteX6" fmla="*/ 204754 w 418808"/>
                  <a:gd name="connsiteY6" fmla="*/ 81228 h 250326"/>
                  <a:gd name="connsiteX7" fmla="*/ 203221 w 418808"/>
                  <a:gd name="connsiteY7" fmla="*/ 77652 h 250326"/>
                  <a:gd name="connsiteX8" fmla="*/ 207308 w 418808"/>
                  <a:gd name="connsiteY8" fmla="*/ 64370 h 250326"/>
                  <a:gd name="connsiteX9" fmla="*/ 197091 w 418808"/>
                  <a:gd name="connsiteY9" fmla="*/ 49044 h 250326"/>
                  <a:gd name="connsiteX10" fmla="*/ 188917 w 418808"/>
                  <a:gd name="connsiteY10" fmla="*/ 64370 h 250326"/>
                  <a:gd name="connsiteX11" fmla="*/ 170014 w 418808"/>
                  <a:gd name="connsiteY11" fmla="*/ 63859 h 250326"/>
                  <a:gd name="connsiteX12" fmla="*/ 156732 w 418808"/>
                  <a:gd name="connsiteY12" fmla="*/ 79185 h 250326"/>
                  <a:gd name="connsiteX13" fmla="*/ 138851 w 418808"/>
                  <a:gd name="connsiteY13" fmla="*/ 73054 h 250326"/>
                  <a:gd name="connsiteX14" fmla="*/ 142427 w 418808"/>
                  <a:gd name="connsiteY14" fmla="*/ 90935 h 250326"/>
                  <a:gd name="connsiteX15" fmla="*/ 156221 w 418808"/>
                  <a:gd name="connsiteY15" fmla="*/ 97576 h 250326"/>
                  <a:gd name="connsiteX16" fmla="*/ 157243 w 418808"/>
                  <a:gd name="connsiteY16" fmla="*/ 100641 h 250326"/>
                  <a:gd name="connsiteX17" fmla="*/ 159286 w 418808"/>
                  <a:gd name="connsiteY17" fmla="*/ 104728 h 250326"/>
                  <a:gd name="connsiteX18" fmla="*/ 41275 w 418808"/>
                  <a:gd name="connsiteY18" fmla="*/ 101152 h 250326"/>
                  <a:gd name="connsiteX19" fmla="*/ 3982 w 418808"/>
                  <a:gd name="connsiteY19" fmla="*/ 250326 h 250326"/>
                  <a:gd name="connsiteX20" fmla="*/ 51493 w 418808"/>
                  <a:gd name="connsiteY20" fmla="*/ 192087 h 250326"/>
                  <a:gd name="connsiteX21" fmla="*/ 105645 w 418808"/>
                  <a:gd name="connsiteY21" fmla="*/ 202815 h 250326"/>
                  <a:gd name="connsiteX22" fmla="*/ 143449 w 418808"/>
                  <a:gd name="connsiteY22" fmla="*/ 165011 h 250326"/>
                  <a:gd name="connsiteX23" fmla="*/ 219569 w 418808"/>
                  <a:gd name="connsiteY23" fmla="*/ 183402 h 250326"/>
                  <a:gd name="connsiteX24" fmla="*/ 259928 w 418808"/>
                  <a:gd name="connsiteY24" fmla="*/ 116478 h 250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8808" h="250326">
                    <a:moveTo>
                      <a:pt x="259928" y="116478"/>
                    </a:moveTo>
                    <a:cubicBezTo>
                      <a:pt x="286493" y="107283"/>
                      <a:pt x="313058" y="116478"/>
                      <a:pt x="313058" y="116478"/>
                    </a:cubicBezTo>
                    <a:cubicBezTo>
                      <a:pt x="313058" y="116478"/>
                      <a:pt x="329917" y="77141"/>
                      <a:pt x="343710" y="70500"/>
                    </a:cubicBezTo>
                    <a:cubicBezTo>
                      <a:pt x="383047" y="54152"/>
                      <a:pt x="418808" y="78163"/>
                      <a:pt x="418808" y="78163"/>
                    </a:cubicBezTo>
                    <a:cubicBezTo>
                      <a:pt x="418808" y="78163"/>
                      <a:pt x="376917" y="5109"/>
                      <a:pt x="287514" y="0"/>
                    </a:cubicBezTo>
                    <a:cubicBezTo>
                      <a:pt x="263504" y="33717"/>
                      <a:pt x="248177" y="60283"/>
                      <a:pt x="206286" y="85826"/>
                    </a:cubicBezTo>
                    <a:cubicBezTo>
                      <a:pt x="205775" y="84294"/>
                      <a:pt x="205264" y="82761"/>
                      <a:pt x="204754" y="81228"/>
                    </a:cubicBezTo>
                    <a:cubicBezTo>
                      <a:pt x="204243" y="80207"/>
                      <a:pt x="203732" y="78674"/>
                      <a:pt x="203221" y="77652"/>
                    </a:cubicBezTo>
                    <a:cubicBezTo>
                      <a:pt x="205775" y="74587"/>
                      <a:pt x="207308" y="69478"/>
                      <a:pt x="207308" y="64370"/>
                    </a:cubicBezTo>
                    <a:cubicBezTo>
                      <a:pt x="207308" y="55685"/>
                      <a:pt x="202710" y="49044"/>
                      <a:pt x="197091" y="49044"/>
                    </a:cubicBezTo>
                    <a:cubicBezTo>
                      <a:pt x="192493" y="49044"/>
                      <a:pt x="189427" y="56707"/>
                      <a:pt x="188917" y="64370"/>
                    </a:cubicBezTo>
                    <a:cubicBezTo>
                      <a:pt x="182786" y="61815"/>
                      <a:pt x="176145" y="61304"/>
                      <a:pt x="170014" y="63859"/>
                    </a:cubicBezTo>
                    <a:cubicBezTo>
                      <a:pt x="163373" y="66413"/>
                      <a:pt x="158775" y="72544"/>
                      <a:pt x="156732" y="79185"/>
                    </a:cubicBezTo>
                    <a:cubicBezTo>
                      <a:pt x="150601" y="74076"/>
                      <a:pt x="142427" y="69478"/>
                      <a:pt x="138851" y="73054"/>
                    </a:cubicBezTo>
                    <a:cubicBezTo>
                      <a:pt x="134764" y="77141"/>
                      <a:pt x="136297" y="85315"/>
                      <a:pt x="142427" y="90935"/>
                    </a:cubicBezTo>
                    <a:cubicBezTo>
                      <a:pt x="146514" y="95022"/>
                      <a:pt x="152134" y="97576"/>
                      <a:pt x="156221" y="97576"/>
                    </a:cubicBezTo>
                    <a:cubicBezTo>
                      <a:pt x="156732" y="98598"/>
                      <a:pt x="156732" y="99620"/>
                      <a:pt x="157243" y="100641"/>
                    </a:cubicBezTo>
                    <a:cubicBezTo>
                      <a:pt x="157754" y="102174"/>
                      <a:pt x="158775" y="103707"/>
                      <a:pt x="159286" y="104728"/>
                    </a:cubicBezTo>
                    <a:cubicBezTo>
                      <a:pt x="111264" y="115967"/>
                      <a:pt x="82145" y="108304"/>
                      <a:pt x="41275" y="101152"/>
                    </a:cubicBezTo>
                    <a:cubicBezTo>
                      <a:pt x="-17986" y="168587"/>
                      <a:pt x="3982" y="250326"/>
                      <a:pt x="3982" y="250326"/>
                    </a:cubicBezTo>
                    <a:cubicBezTo>
                      <a:pt x="3982" y="250326"/>
                      <a:pt x="12156" y="208435"/>
                      <a:pt x="51493" y="192087"/>
                    </a:cubicBezTo>
                    <a:cubicBezTo>
                      <a:pt x="66308" y="186978"/>
                      <a:pt x="105645" y="202815"/>
                      <a:pt x="105645" y="202815"/>
                    </a:cubicBezTo>
                    <a:cubicBezTo>
                      <a:pt x="105645" y="202815"/>
                      <a:pt x="117906" y="177783"/>
                      <a:pt x="143449" y="165011"/>
                    </a:cubicBezTo>
                    <a:cubicBezTo>
                      <a:pt x="177167" y="156837"/>
                      <a:pt x="219569" y="183402"/>
                      <a:pt x="219569" y="183402"/>
                    </a:cubicBezTo>
                    <a:cubicBezTo>
                      <a:pt x="219569" y="183402"/>
                      <a:pt x="230297" y="134359"/>
                      <a:pt x="259928" y="116478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56DFB08-BAD5-A776-A2D2-695E1872D53F}"/>
                  </a:ext>
                </a:extLst>
              </p:cNvPr>
              <p:cNvSpPr/>
              <p:nvPr/>
            </p:nvSpPr>
            <p:spPr>
              <a:xfrm>
                <a:off x="8299823" y="802361"/>
                <a:ext cx="285018" cy="170630"/>
              </a:xfrm>
              <a:custGeom>
                <a:avLst/>
                <a:gdLst>
                  <a:gd name="connsiteX0" fmla="*/ 256968 w 285019"/>
                  <a:gd name="connsiteY0" fmla="*/ 68967 h 170630"/>
                  <a:gd name="connsiteX1" fmla="*/ 176761 w 285019"/>
                  <a:gd name="connsiteY1" fmla="*/ 71011 h 170630"/>
                  <a:gd name="connsiteX2" fmla="*/ 178294 w 285019"/>
                  <a:gd name="connsiteY2" fmla="*/ 67946 h 170630"/>
                  <a:gd name="connsiteX3" fmla="*/ 179315 w 285019"/>
                  <a:gd name="connsiteY3" fmla="*/ 65391 h 170630"/>
                  <a:gd name="connsiteX4" fmla="*/ 187489 w 285019"/>
                  <a:gd name="connsiteY4" fmla="*/ 60793 h 170630"/>
                  <a:gd name="connsiteX5" fmla="*/ 190044 w 285019"/>
                  <a:gd name="connsiteY5" fmla="*/ 48533 h 170630"/>
                  <a:gd name="connsiteX6" fmla="*/ 178804 w 285019"/>
                  <a:gd name="connsiteY6" fmla="*/ 52109 h 170630"/>
                  <a:gd name="connsiteX7" fmla="*/ 170120 w 285019"/>
                  <a:gd name="connsiteY7" fmla="*/ 42913 h 170630"/>
                  <a:gd name="connsiteX8" fmla="*/ 156326 w 285019"/>
                  <a:gd name="connsiteY8" fmla="*/ 43935 h 170630"/>
                  <a:gd name="connsiteX9" fmla="*/ 150707 w 285019"/>
                  <a:gd name="connsiteY9" fmla="*/ 32696 h 170630"/>
                  <a:gd name="connsiteX10" fmla="*/ 143554 w 285019"/>
                  <a:gd name="connsiteY10" fmla="*/ 42913 h 170630"/>
                  <a:gd name="connsiteX11" fmla="*/ 147131 w 285019"/>
                  <a:gd name="connsiteY11" fmla="*/ 52620 h 170630"/>
                  <a:gd name="connsiteX12" fmla="*/ 146109 w 285019"/>
                  <a:gd name="connsiteY12" fmla="*/ 54663 h 170630"/>
                  <a:gd name="connsiteX13" fmla="*/ 145087 w 285019"/>
                  <a:gd name="connsiteY13" fmla="*/ 57728 h 170630"/>
                  <a:gd name="connsiteX14" fmla="*/ 89913 w 285019"/>
                  <a:gd name="connsiteY14" fmla="*/ 0 h 170630"/>
                  <a:gd name="connsiteX15" fmla="*/ 0 w 285019"/>
                  <a:gd name="connsiteY15" fmla="*/ 53130 h 170630"/>
                  <a:gd name="connsiteX16" fmla="*/ 51087 w 285019"/>
                  <a:gd name="connsiteY16" fmla="*/ 48022 h 170630"/>
                  <a:gd name="connsiteX17" fmla="*/ 72033 w 285019"/>
                  <a:gd name="connsiteY17" fmla="*/ 79185 h 170630"/>
                  <a:gd name="connsiteX18" fmla="*/ 108304 w 285019"/>
                  <a:gd name="connsiteY18" fmla="*/ 79185 h 170630"/>
                  <a:gd name="connsiteX19" fmla="*/ 135891 w 285019"/>
                  <a:gd name="connsiteY19" fmla="*/ 124652 h 170630"/>
                  <a:gd name="connsiteX20" fmla="*/ 187489 w 285019"/>
                  <a:gd name="connsiteY20" fmla="*/ 112391 h 170630"/>
                  <a:gd name="connsiteX21" fmla="*/ 213033 w 285019"/>
                  <a:gd name="connsiteY21" fmla="*/ 137935 h 170630"/>
                  <a:gd name="connsiteX22" fmla="*/ 249815 w 285019"/>
                  <a:gd name="connsiteY22" fmla="*/ 130783 h 170630"/>
                  <a:gd name="connsiteX23" fmla="*/ 282000 w 285019"/>
                  <a:gd name="connsiteY23" fmla="*/ 170631 h 170630"/>
                  <a:gd name="connsiteX24" fmla="*/ 256968 w 285019"/>
                  <a:gd name="connsiteY24" fmla="*/ 68967 h 170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5019" h="170630">
                    <a:moveTo>
                      <a:pt x="256968" y="68967"/>
                    </a:moveTo>
                    <a:cubicBezTo>
                      <a:pt x="228870" y="73565"/>
                      <a:pt x="209457" y="79185"/>
                      <a:pt x="176761" y="71011"/>
                    </a:cubicBezTo>
                    <a:cubicBezTo>
                      <a:pt x="177272" y="69989"/>
                      <a:pt x="177783" y="68967"/>
                      <a:pt x="178294" y="67946"/>
                    </a:cubicBezTo>
                    <a:cubicBezTo>
                      <a:pt x="178804" y="66924"/>
                      <a:pt x="178804" y="66413"/>
                      <a:pt x="179315" y="65391"/>
                    </a:cubicBezTo>
                    <a:cubicBezTo>
                      <a:pt x="181870" y="64880"/>
                      <a:pt x="184935" y="63348"/>
                      <a:pt x="187489" y="60793"/>
                    </a:cubicBezTo>
                    <a:cubicBezTo>
                      <a:pt x="191576" y="56707"/>
                      <a:pt x="192598" y="51087"/>
                      <a:pt x="190044" y="48533"/>
                    </a:cubicBezTo>
                    <a:cubicBezTo>
                      <a:pt x="188000" y="46489"/>
                      <a:pt x="182891" y="48533"/>
                      <a:pt x="178804" y="52109"/>
                    </a:cubicBezTo>
                    <a:cubicBezTo>
                      <a:pt x="177272" y="48022"/>
                      <a:pt x="174207" y="44446"/>
                      <a:pt x="170120" y="42913"/>
                    </a:cubicBezTo>
                    <a:cubicBezTo>
                      <a:pt x="165522" y="40870"/>
                      <a:pt x="160924" y="41380"/>
                      <a:pt x="156326" y="43935"/>
                    </a:cubicBezTo>
                    <a:cubicBezTo>
                      <a:pt x="155815" y="38315"/>
                      <a:pt x="154283" y="32696"/>
                      <a:pt x="150707" y="32696"/>
                    </a:cubicBezTo>
                    <a:cubicBezTo>
                      <a:pt x="146620" y="32696"/>
                      <a:pt x="143554" y="37293"/>
                      <a:pt x="143554" y="42913"/>
                    </a:cubicBezTo>
                    <a:cubicBezTo>
                      <a:pt x="143554" y="47000"/>
                      <a:pt x="145087" y="51087"/>
                      <a:pt x="147131" y="52620"/>
                    </a:cubicBezTo>
                    <a:cubicBezTo>
                      <a:pt x="146620" y="53130"/>
                      <a:pt x="146620" y="53641"/>
                      <a:pt x="146109" y="54663"/>
                    </a:cubicBezTo>
                    <a:cubicBezTo>
                      <a:pt x="145598" y="55685"/>
                      <a:pt x="145598" y="56707"/>
                      <a:pt x="145087" y="57728"/>
                    </a:cubicBezTo>
                    <a:cubicBezTo>
                      <a:pt x="116989" y="40870"/>
                      <a:pt x="106772" y="22989"/>
                      <a:pt x="89913" y="0"/>
                    </a:cubicBezTo>
                    <a:cubicBezTo>
                      <a:pt x="28609" y="3576"/>
                      <a:pt x="0" y="53130"/>
                      <a:pt x="0" y="53130"/>
                    </a:cubicBezTo>
                    <a:cubicBezTo>
                      <a:pt x="0" y="53130"/>
                      <a:pt x="24011" y="36783"/>
                      <a:pt x="51087" y="48022"/>
                    </a:cubicBezTo>
                    <a:cubicBezTo>
                      <a:pt x="60794" y="52620"/>
                      <a:pt x="72033" y="79185"/>
                      <a:pt x="72033" y="79185"/>
                    </a:cubicBezTo>
                    <a:cubicBezTo>
                      <a:pt x="72033" y="79185"/>
                      <a:pt x="89913" y="73054"/>
                      <a:pt x="108304" y="79185"/>
                    </a:cubicBezTo>
                    <a:cubicBezTo>
                      <a:pt x="128739" y="91446"/>
                      <a:pt x="135891" y="124652"/>
                      <a:pt x="135891" y="124652"/>
                    </a:cubicBezTo>
                    <a:cubicBezTo>
                      <a:pt x="135891" y="124652"/>
                      <a:pt x="164500" y="106261"/>
                      <a:pt x="187489" y="112391"/>
                    </a:cubicBezTo>
                    <a:cubicBezTo>
                      <a:pt x="204859" y="121076"/>
                      <a:pt x="213033" y="137935"/>
                      <a:pt x="213033" y="137935"/>
                    </a:cubicBezTo>
                    <a:cubicBezTo>
                      <a:pt x="213033" y="137935"/>
                      <a:pt x="240109" y="127207"/>
                      <a:pt x="249815" y="130783"/>
                    </a:cubicBezTo>
                    <a:cubicBezTo>
                      <a:pt x="276891" y="142022"/>
                      <a:pt x="282000" y="170631"/>
                      <a:pt x="282000" y="170631"/>
                    </a:cubicBezTo>
                    <a:cubicBezTo>
                      <a:pt x="282000" y="170631"/>
                      <a:pt x="297837" y="114946"/>
                      <a:pt x="256968" y="68967"/>
                    </a:cubicBezTo>
                  </a:path>
                </a:pathLst>
              </a:custGeom>
              <a:solidFill>
                <a:srgbClr val="000000"/>
              </a:solidFill>
              <a:ln w="50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845AF3C-6E30-DD4A-232C-CF54F36179E1}"/>
                  </a:ext>
                </a:extLst>
              </p:cNvPr>
              <p:cNvSpPr/>
              <p:nvPr/>
            </p:nvSpPr>
            <p:spPr>
              <a:xfrm>
                <a:off x="9559656" y="591776"/>
                <a:ext cx="179280" cy="179278"/>
              </a:xfrm>
              <a:custGeom>
                <a:avLst/>
                <a:gdLst>
                  <a:gd name="connsiteX0" fmla="*/ 179280 w 179279"/>
                  <a:gd name="connsiteY0" fmla="*/ 89640 h 179279"/>
                  <a:gd name="connsiteX1" fmla="*/ 89640 w 179279"/>
                  <a:gd name="connsiteY1" fmla="*/ 179280 h 179279"/>
                  <a:gd name="connsiteX2" fmla="*/ 0 w 179279"/>
                  <a:gd name="connsiteY2" fmla="*/ 89640 h 179279"/>
                  <a:gd name="connsiteX3" fmla="*/ 89640 w 179279"/>
                  <a:gd name="connsiteY3" fmla="*/ 0 h 179279"/>
                  <a:gd name="connsiteX4" fmla="*/ 179280 w 179279"/>
                  <a:gd name="connsiteY4" fmla="*/ 8964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9279" h="179279">
                    <a:moveTo>
                      <a:pt x="179280" y="89640"/>
                    </a:moveTo>
                    <a:cubicBezTo>
                      <a:pt x="179280" y="139147"/>
                      <a:pt x="139147" y="179280"/>
                      <a:pt x="89640" y="179280"/>
                    </a:cubicBezTo>
                    <a:cubicBezTo>
                      <a:pt x="40133" y="179280"/>
                      <a:pt x="0" y="139147"/>
                      <a:pt x="0" y="89640"/>
                    </a:cubicBezTo>
                    <a:cubicBezTo>
                      <a:pt x="0" y="40133"/>
                      <a:pt x="40133" y="0"/>
                      <a:pt x="89640" y="0"/>
                    </a:cubicBezTo>
                    <a:cubicBezTo>
                      <a:pt x="139147" y="0"/>
                      <a:pt x="179280" y="40133"/>
                      <a:pt x="179280" y="89640"/>
                    </a:cubicBez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1B5FB33-9B83-1EFA-F686-51D60A71F2F2}"/>
                  </a:ext>
                </a:extLst>
              </p:cNvPr>
              <p:cNvSpPr/>
              <p:nvPr/>
            </p:nvSpPr>
            <p:spPr>
              <a:xfrm>
                <a:off x="9470005" y="793471"/>
                <a:ext cx="358560" cy="179278"/>
              </a:xfrm>
              <a:custGeom>
                <a:avLst/>
                <a:gdLst>
                  <a:gd name="connsiteX0" fmla="*/ 358559 w 358559"/>
                  <a:gd name="connsiteY0" fmla="*/ 179280 h 179279"/>
                  <a:gd name="connsiteX1" fmla="*/ 358559 w 358559"/>
                  <a:gd name="connsiteY1" fmla="*/ 89640 h 179279"/>
                  <a:gd name="connsiteX2" fmla="*/ 340631 w 358559"/>
                  <a:gd name="connsiteY2" fmla="*/ 53784 h 179279"/>
                  <a:gd name="connsiteX3" fmla="*/ 253233 w 358559"/>
                  <a:gd name="connsiteY3" fmla="*/ 11205 h 179279"/>
                  <a:gd name="connsiteX4" fmla="*/ 179280 w 358559"/>
                  <a:gd name="connsiteY4" fmla="*/ 0 h 179279"/>
                  <a:gd name="connsiteX5" fmla="*/ 105327 w 358559"/>
                  <a:gd name="connsiteY5" fmla="*/ 11205 h 179279"/>
                  <a:gd name="connsiteX6" fmla="*/ 17928 w 358559"/>
                  <a:gd name="connsiteY6" fmla="*/ 53784 h 179279"/>
                  <a:gd name="connsiteX7" fmla="*/ 0 w 358559"/>
                  <a:gd name="connsiteY7" fmla="*/ 89640 h 179279"/>
                  <a:gd name="connsiteX8" fmla="*/ 0 w 358559"/>
                  <a:gd name="connsiteY8" fmla="*/ 179280 h 179279"/>
                  <a:gd name="connsiteX9" fmla="*/ 358559 w 358559"/>
                  <a:gd name="connsiteY9" fmla="*/ 179280 h 1792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8559" h="179279">
                    <a:moveTo>
                      <a:pt x="358559" y="179280"/>
                    </a:moveTo>
                    <a:lnTo>
                      <a:pt x="358559" y="89640"/>
                    </a:lnTo>
                    <a:cubicBezTo>
                      <a:pt x="358559" y="76194"/>
                      <a:pt x="351836" y="62748"/>
                      <a:pt x="340631" y="53784"/>
                    </a:cubicBezTo>
                    <a:cubicBezTo>
                      <a:pt x="315980" y="33615"/>
                      <a:pt x="284607" y="20169"/>
                      <a:pt x="253233" y="11205"/>
                    </a:cubicBezTo>
                    <a:cubicBezTo>
                      <a:pt x="230823" y="4482"/>
                      <a:pt x="206172" y="0"/>
                      <a:pt x="179280" y="0"/>
                    </a:cubicBezTo>
                    <a:cubicBezTo>
                      <a:pt x="154629" y="0"/>
                      <a:pt x="129978" y="4482"/>
                      <a:pt x="105327" y="11205"/>
                    </a:cubicBezTo>
                    <a:cubicBezTo>
                      <a:pt x="73953" y="20169"/>
                      <a:pt x="42579" y="35856"/>
                      <a:pt x="17928" y="53784"/>
                    </a:cubicBezTo>
                    <a:cubicBezTo>
                      <a:pt x="6723" y="62748"/>
                      <a:pt x="0" y="76194"/>
                      <a:pt x="0" y="89640"/>
                    </a:cubicBezTo>
                    <a:lnTo>
                      <a:pt x="0" y="179280"/>
                    </a:lnTo>
                    <a:lnTo>
                      <a:pt x="358559" y="179280"/>
                    </a:lnTo>
                    <a:close/>
                  </a:path>
                </a:pathLst>
              </a:custGeom>
              <a:solidFill>
                <a:srgbClr val="000000"/>
              </a:solidFill>
              <a:ln w="555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NZ"/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9F9224B7-F4F3-222F-403E-5C43FE0AB1AC}"/>
                </a:ext>
              </a:extLst>
            </p:cNvPr>
            <p:cNvCxnSpPr>
              <a:cxnSpLocks/>
            </p:cNvCxnSpPr>
            <p:nvPr/>
          </p:nvCxnSpPr>
          <p:spPr>
            <a:xfrm>
              <a:off x="9283643" y="2260465"/>
              <a:ext cx="401840" cy="0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2" name="Picture 71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FA4F3A64-D753-43FF-4BEC-761B04FC25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44844" y="1853281"/>
              <a:ext cx="200765" cy="189477"/>
            </a:xfrm>
            <a:prstGeom prst="rect">
              <a:avLst/>
            </a:prstGeom>
          </p:spPr>
        </p:pic>
        <p:pic>
          <p:nvPicPr>
            <p:cNvPr id="73" name="Picture 72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83888115-263B-01FB-1B32-E326D77EC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466527" y="2042758"/>
              <a:ext cx="126949" cy="119811"/>
            </a:xfrm>
            <a:prstGeom prst="rect">
              <a:avLst/>
            </a:prstGeom>
          </p:spPr>
        </p:pic>
        <p:pic>
          <p:nvPicPr>
            <p:cNvPr id="74" name="Picture 73" descr="A bunch of red flowers&#10;&#10;Description automatically generated with medium confidence">
              <a:extLst>
                <a:ext uri="{FF2B5EF4-FFF2-40B4-BE49-F238E27FC236}">
                  <a16:creationId xmlns:a16="http://schemas.microsoft.com/office/drawing/2014/main" id="{E6A79E6E-24F7-9B7F-C9BB-8C03075795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49" r="19950"/>
            <a:stretch/>
          </p:blipFill>
          <p:spPr>
            <a:xfrm>
              <a:off x="9301051" y="2058486"/>
              <a:ext cx="126949" cy="119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738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A002-B122-2281-B5CE-956DB7BD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83AA7266-336C-DA3D-2BF3-034B7C10A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94"/>
          <a:stretch/>
        </p:blipFill>
        <p:spPr>
          <a:xfrm>
            <a:off x="173568" y="1"/>
            <a:ext cx="5710205" cy="5400000"/>
          </a:xfrm>
        </p:spPr>
      </p:pic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515E88F1-2257-69BE-B7B3-E465B2874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593" y="5600700"/>
            <a:ext cx="604836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86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A002-B122-2281-B5CE-956DB7BD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515E88F1-2257-69BE-B7B3-E465B2874B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593" y="5600700"/>
            <a:ext cx="6048366" cy="54000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BC9409-3DEC-0726-6711-E3F7932B8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6" name="Picture 5" descr="A map of asia with different colored squares&#10;&#10;Description automatically generated">
            <a:extLst>
              <a:ext uri="{FF2B5EF4-FFF2-40B4-BE49-F238E27FC236}">
                <a16:creationId xmlns:a16="http://schemas.microsoft.com/office/drawing/2014/main" id="{3B6DC032-7B52-1250-325C-044DDBB9D5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5" b="20018"/>
          <a:stretch/>
        </p:blipFill>
        <p:spPr>
          <a:xfrm>
            <a:off x="531845" y="512559"/>
            <a:ext cx="5565288" cy="508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5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g18ff4563bf0_0_0"/>
          <p:cNvPicPr preferRelativeResize="0"/>
          <p:nvPr/>
        </p:nvPicPr>
        <p:blipFill rotWithShape="1">
          <a:blip r:embed="rId3">
            <a:alphaModFix/>
          </a:blip>
          <a:srcRect l="11189" t="7279" r="59970" b="59479"/>
          <a:stretch/>
        </p:blipFill>
        <p:spPr>
          <a:xfrm>
            <a:off x="-64925" y="381965"/>
            <a:ext cx="1958149" cy="1988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18ff4563bf0_0_0"/>
          <p:cNvPicPr preferRelativeResize="0"/>
          <p:nvPr/>
        </p:nvPicPr>
        <p:blipFill rotWithShape="1">
          <a:blip r:embed="rId3">
            <a:alphaModFix/>
          </a:blip>
          <a:srcRect l="61163" t="7022" r="9995" b="58615"/>
          <a:stretch/>
        </p:blipFill>
        <p:spPr>
          <a:xfrm>
            <a:off x="-64925" y="2604304"/>
            <a:ext cx="1958149" cy="2055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g18ff4563bf0_0_0"/>
          <p:cNvPicPr preferRelativeResize="0"/>
          <p:nvPr/>
        </p:nvPicPr>
        <p:blipFill rotWithShape="1">
          <a:blip r:embed="rId3">
            <a:alphaModFix/>
          </a:blip>
          <a:srcRect l="11114" t="57439" r="60044" b="9939"/>
          <a:stretch/>
        </p:blipFill>
        <p:spPr>
          <a:xfrm>
            <a:off x="-64925" y="4959752"/>
            <a:ext cx="1958149" cy="1951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g18ff4563bf0_0_0"/>
          <p:cNvPicPr preferRelativeResize="0"/>
          <p:nvPr/>
        </p:nvPicPr>
        <p:blipFill rotWithShape="1">
          <a:blip r:embed="rId3">
            <a:alphaModFix/>
          </a:blip>
          <a:srcRect l="61741" t="57713" r="9690" b="9108"/>
          <a:stretch/>
        </p:blipFill>
        <p:spPr>
          <a:xfrm>
            <a:off x="2632049" y="508012"/>
            <a:ext cx="6303607" cy="628222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3F96B16-56D9-C648-CFCD-38C52C48FBD1}"/>
              </a:ext>
            </a:extLst>
          </p:cNvPr>
          <p:cNvSpPr txBox="1"/>
          <p:nvPr/>
        </p:nvSpPr>
        <p:spPr>
          <a:xfrm>
            <a:off x="295155" y="109957"/>
            <a:ext cx="132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Scenario</a:t>
            </a:r>
            <a:r>
              <a:rPr lang="en-US" sz="1600" b="1" dirty="0"/>
              <a:t> 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1F4825-4F23-86A2-125B-DEA57297499B}"/>
              </a:ext>
            </a:extLst>
          </p:cNvPr>
          <p:cNvSpPr txBox="1"/>
          <p:nvPr/>
        </p:nvSpPr>
        <p:spPr>
          <a:xfrm>
            <a:off x="291299" y="2334211"/>
            <a:ext cx="132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Scenario</a:t>
            </a:r>
            <a:r>
              <a:rPr lang="en-US" sz="1600" b="1" dirty="0"/>
              <a:t> 2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90F1160-7E02-29B8-5839-7D42E5BD42CD}"/>
              </a:ext>
            </a:extLst>
          </p:cNvPr>
          <p:cNvSpPr txBox="1"/>
          <p:nvPr/>
        </p:nvSpPr>
        <p:spPr>
          <a:xfrm>
            <a:off x="310592" y="4697376"/>
            <a:ext cx="132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Scenario</a:t>
            </a:r>
            <a:r>
              <a:rPr lang="en-US" sz="1600" b="1" dirty="0"/>
              <a:t> 3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85CD9BD-A780-5596-EE75-919647D5C0AE}"/>
              </a:ext>
            </a:extLst>
          </p:cNvPr>
          <p:cNvSpPr txBox="1"/>
          <p:nvPr/>
        </p:nvSpPr>
        <p:spPr>
          <a:xfrm>
            <a:off x="4770699" y="326766"/>
            <a:ext cx="1325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Scenario 4</a:t>
            </a:r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D88587FB-0976-5D92-B27D-D06734EE9D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75" b="13293"/>
          <a:stretch/>
        </p:blipFill>
        <p:spPr>
          <a:xfrm>
            <a:off x="2767483" y="4956456"/>
            <a:ext cx="1738249" cy="1369293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A3A86BE5-8671-D971-F0E2-48E58740960C}"/>
              </a:ext>
            </a:extLst>
          </p:cNvPr>
          <p:cNvSpPr txBox="1"/>
          <p:nvPr/>
        </p:nvSpPr>
        <p:spPr>
          <a:xfrm rot="16200000">
            <a:off x="2245385" y="5575308"/>
            <a:ext cx="852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- Risk +</a:t>
            </a:r>
            <a:endParaRPr lang="en-NZ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00B08D1E-ECEE-57B8-5F1C-A84F686701BA}"/>
              </a:ext>
            </a:extLst>
          </p:cNvPr>
          <p:cNvSpPr txBox="1"/>
          <p:nvPr/>
        </p:nvSpPr>
        <p:spPr>
          <a:xfrm>
            <a:off x="2534496" y="6274155"/>
            <a:ext cx="19187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- Time to healthcare +</a:t>
            </a:r>
            <a:endParaRPr lang="en-NZ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E822D230-0A9E-06A7-BFB3-1684E953F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97" t="23207" r="19500" b="51226"/>
          <a:stretch/>
        </p:blipFill>
        <p:spPr>
          <a:xfrm>
            <a:off x="6431280" y="1382871"/>
            <a:ext cx="3524075" cy="4323655"/>
          </a:xfrm>
          <a:prstGeom prst="rect">
            <a:avLst/>
          </a:prstGeom>
        </p:spPr>
      </p:pic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A3D54774-17A8-7642-322E-EDEE9EBC05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53" t="23111" r="19547" b="52000"/>
          <a:stretch/>
        </p:blipFill>
        <p:spPr>
          <a:xfrm>
            <a:off x="2381424" y="1382871"/>
            <a:ext cx="3524075" cy="4144291"/>
          </a:xfrm>
          <a:prstGeom prst="rect">
            <a:avLst/>
          </a:prstGeom>
        </p:spPr>
      </p:pic>
      <p:pic>
        <p:nvPicPr>
          <p:cNvPr id="4" name="Graphic 3" descr="Cow with solid fill">
            <a:extLst>
              <a:ext uri="{FF2B5EF4-FFF2-40B4-BE49-F238E27FC236}">
                <a16:creationId xmlns:a16="http://schemas.microsoft.com/office/drawing/2014/main" id="{AB6DF78B-4B6C-A855-7B52-1B7EE15BDE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9915" y="1440893"/>
            <a:ext cx="515016" cy="515016"/>
          </a:xfrm>
          <a:prstGeom prst="rect">
            <a:avLst/>
          </a:prstGeom>
        </p:spPr>
      </p:pic>
      <p:pic>
        <p:nvPicPr>
          <p:cNvPr id="6" name="Graphic 5" descr="Bull with solid fill">
            <a:extLst>
              <a:ext uri="{FF2B5EF4-FFF2-40B4-BE49-F238E27FC236}">
                <a16:creationId xmlns:a16="http://schemas.microsoft.com/office/drawing/2014/main" id="{0DD1B580-F9E8-A8B8-BD04-FE2B23071B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33109" y="1429482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60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5028</TotalTime>
  <Words>56</Words>
  <Application>Microsoft Office PowerPoint</Application>
  <PresentationFormat>Widescreen</PresentationFormat>
  <Paragraphs>20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Renata de Lara Muylaert</dc:creator>
  <cp:lastModifiedBy>Renata de Lara Muylaert</cp:lastModifiedBy>
  <cp:revision>41</cp:revision>
  <dcterms:created xsi:type="dcterms:W3CDTF">2022-09-29T21:26:25Z</dcterms:created>
  <dcterms:modified xsi:type="dcterms:W3CDTF">2023-07-18T06:52:10Z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9e4d68-54d0-40a5-8c9a-85a36c87352c_Enabled">
    <vt:lpwstr>true</vt:lpwstr>
  </property>
  <property fmtid="{D5CDD505-2E9C-101B-9397-08002B2CF9AE}" pid="3" name="MSIP_Label_bd9e4d68-54d0-40a5-8c9a-85a36c87352c_SetDate">
    <vt:lpwstr>2022-09-29T21:26:25Z</vt:lpwstr>
  </property>
  <property fmtid="{D5CDD505-2E9C-101B-9397-08002B2CF9AE}" pid="4" name="MSIP_Label_bd9e4d68-54d0-40a5-8c9a-85a36c87352c_Method">
    <vt:lpwstr>Standard</vt:lpwstr>
  </property>
  <property fmtid="{D5CDD505-2E9C-101B-9397-08002B2CF9AE}" pid="5" name="MSIP_Label_bd9e4d68-54d0-40a5-8c9a-85a36c87352c_Name">
    <vt:lpwstr>Unclassified</vt:lpwstr>
  </property>
  <property fmtid="{D5CDD505-2E9C-101B-9397-08002B2CF9AE}" pid="6" name="MSIP_Label_bd9e4d68-54d0-40a5-8c9a-85a36c87352c_SiteId">
    <vt:lpwstr>388728e1-bbd0-4378-98dc-f8682e644300</vt:lpwstr>
  </property>
  <property fmtid="{D5CDD505-2E9C-101B-9397-08002B2CF9AE}" pid="7" name="MSIP_Label_bd9e4d68-54d0-40a5-8c9a-85a36c87352c_ActionId">
    <vt:lpwstr>5ec09c5b-4863-41a8-aae8-32a2fd21c335</vt:lpwstr>
  </property>
  <property fmtid="{D5CDD505-2E9C-101B-9397-08002B2CF9AE}" pid="8" name="MSIP_Label_bd9e4d68-54d0-40a5-8c9a-85a36c87352c_ContentBits">
    <vt:lpwstr>0</vt:lpwstr>
  </property>
</Properties>
</file>

<file path=docProps/thumbnail.jpeg>
</file>